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handoutMasterIdLst>
    <p:handoutMasterId r:id="rId22"/>
  </p:handoutMasterIdLst>
  <p:sldIdLst>
    <p:sldId id="256" r:id="rId2"/>
    <p:sldId id="369" r:id="rId3"/>
    <p:sldId id="496" r:id="rId4"/>
    <p:sldId id="592" r:id="rId5"/>
    <p:sldId id="497" r:id="rId6"/>
    <p:sldId id="594" r:id="rId7"/>
    <p:sldId id="596" r:id="rId8"/>
    <p:sldId id="599" r:id="rId9"/>
    <p:sldId id="600" r:id="rId10"/>
    <p:sldId id="587" r:id="rId11"/>
    <p:sldId id="589" r:id="rId12"/>
    <p:sldId id="559" r:id="rId13"/>
    <p:sldId id="553" r:id="rId14"/>
    <p:sldId id="560" r:id="rId15"/>
    <p:sldId id="561" r:id="rId16"/>
    <p:sldId id="552" r:id="rId17"/>
    <p:sldId id="449" r:id="rId18"/>
    <p:sldId id="598" r:id="rId19"/>
    <p:sldId id="305" r:id="rId20"/>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16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24" autoAdjust="0"/>
    <p:restoredTop sz="94280" autoAdjust="0"/>
  </p:normalViewPr>
  <p:slideViewPr>
    <p:cSldViewPr>
      <p:cViewPr varScale="1">
        <p:scale>
          <a:sx n="70" d="100"/>
          <a:sy n="70" d="100"/>
        </p:scale>
        <p:origin x="-136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3828"/>
    </p:cViewPr>
  </p:sorterViewPr>
  <p:notesViewPr>
    <p:cSldViewPr>
      <p:cViewPr varScale="1">
        <p:scale>
          <a:sx n="101" d="100"/>
          <a:sy n="101" d="100"/>
        </p:scale>
        <p:origin x="-3576"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E288B8DF-24AD-4F40-BBFC-89725AEAF415}" type="datetimeFigureOut">
              <a:rPr lang="en-US" smtClean="0"/>
              <a:pPr/>
              <a:t>4/24/2017</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3F2352DE-026B-4B56-8316-D39959E3BD60}" type="slidenum">
              <a:rPr lang="en-US" smtClean="0"/>
              <a:pPr/>
              <a:t>‹#›</a:t>
            </a:fld>
            <a:endParaRPr lang="en-US"/>
          </a:p>
        </p:txBody>
      </p:sp>
    </p:spTree>
    <p:extLst>
      <p:ext uri="{BB962C8B-B14F-4D97-AF65-F5344CB8AC3E}">
        <p14:creationId xmlns:p14="http://schemas.microsoft.com/office/powerpoint/2010/main" val="1842047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CD9D4B4-0EC2-42AE-ABEC-26842DCC58CF}" type="datetimeFigureOut">
              <a:rPr lang="en-US" smtClean="0"/>
              <a:pPr/>
              <a:t>4/24/2017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91105E4-9E70-4B8C-B294-1B0219D99967}" type="slidenum">
              <a:rPr lang="en-US" smtClean="0"/>
              <a:pPr/>
              <a:t>‹#›</a:t>
            </a:fld>
            <a:endParaRPr lang="en-US"/>
          </a:p>
        </p:txBody>
      </p:sp>
    </p:spTree>
    <p:extLst>
      <p:ext uri="{BB962C8B-B14F-4D97-AF65-F5344CB8AC3E}">
        <p14:creationId xmlns:p14="http://schemas.microsoft.com/office/powerpoint/2010/main" val="128264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917575" y="755650"/>
            <a:ext cx="4960938" cy="37211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55" name="Shape 155"/>
          <p:cNvSpPr txBox="1">
            <a:spLocks noGrp="1"/>
          </p:cNvSpPr>
          <p:nvPr>
            <p:ph type="body" idx="1"/>
          </p:nvPr>
        </p:nvSpPr>
        <p:spPr>
          <a:xfrm>
            <a:off x="680847" y="4715610"/>
            <a:ext cx="5435982" cy="4467954"/>
          </a:xfrm>
          <a:prstGeom prst="rect">
            <a:avLst/>
          </a:prstGeom>
          <a:noFill/>
          <a:ln>
            <a:noFill/>
          </a:ln>
        </p:spPr>
        <p:txBody>
          <a:bodyPr lIns="91525" tIns="45575" rIns="91525" bIns="45575" anchor="ctr" anchorCtr="0">
            <a:noAutofit/>
          </a:bodyPr>
          <a:lstStyle/>
          <a:p>
            <a:pPr>
              <a:spcBef>
                <a:spcPts val="0"/>
              </a:spcBef>
              <a:buNone/>
            </a:pPr>
            <a:endParaRPr sz="1800" b="0" i="0" u="none" strike="noStrike" cap="none" baseline="0"/>
          </a:p>
        </p:txBody>
      </p:sp>
    </p:spTree>
    <p:extLst>
      <p:ext uri="{BB962C8B-B14F-4D97-AF65-F5344CB8AC3E}">
        <p14:creationId xmlns:p14="http://schemas.microsoft.com/office/powerpoint/2010/main" val="897391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PlaceHolder 1"/>
          <p:cNvSpPr>
            <a:spLocks noGrp="1"/>
          </p:cNvSpPr>
          <p:nvPr>
            <p:ph type="body"/>
          </p:nvPr>
        </p:nvSpPr>
        <p:spPr>
          <a:xfrm>
            <a:off x="679680" y="4716000"/>
            <a:ext cx="5436720" cy="4466160"/>
          </a:xfrm>
          <a:prstGeom prst="rect">
            <a:avLst/>
          </a:prstGeom>
        </p:spPr>
        <p:txBody>
          <a:bodyPr lIns="0" tIns="0" rIns="0" bIns="0"/>
          <a:lstStyle/>
          <a:p>
            <a:endParaRPr lang="en-IN" sz="2000" strike="noStrike" spc="-1">
              <a:solidFill>
                <a:srgbClr val="000000"/>
              </a:solidFill>
              <a:uFill>
                <a:solidFill>
                  <a:srgbClr val="FFFFFF"/>
                </a:solidFill>
              </a:uFill>
              <a:latin typeface="Arial"/>
            </a:endParaRPr>
          </a:p>
        </p:txBody>
      </p:sp>
      <p:sp>
        <p:nvSpPr>
          <p:cNvPr id="222" name="CustomShape 2"/>
          <p:cNvSpPr/>
          <p:nvPr/>
        </p:nvSpPr>
        <p:spPr>
          <a:xfrm>
            <a:off x="0" y="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IN" sz="1200" spc="-1">
                <a:solidFill>
                  <a:srgbClr val="000000"/>
                </a:solidFill>
                <a:uFill>
                  <a:solidFill>
                    <a:srgbClr val="FFFFFF"/>
                  </a:solidFill>
                </a:uFill>
              </a:rPr>
              <a:t>NextGen eSolutions (P) Ltd.</a:t>
            </a:r>
            <a:endParaRPr lang="en-IN" spc="-1">
              <a:solidFill>
                <a:srgbClr val="000000"/>
              </a:solidFill>
              <a:uFill>
                <a:solidFill>
                  <a:srgbClr val="FFFFFF"/>
                </a:solidFill>
              </a:uFill>
            </a:endParaRPr>
          </a:p>
        </p:txBody>
      </p:sp>
      <p:sp>
        <p:nvSpPr>
          <p:cNvPr id="223" name="CustomShape 3"/>
          <p:cNvSpPr/>
          <p:nvPr/>
        </p:nvSpPr>
        <p:spPr>
          <a:xfrm>
            <a:off x="3850560" y="943020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fld id="{F8123F5F-C932-4208-940F-AAED5A838836}" type="slidenum">
              <a:rPr lang="en-IN" sz="1200" spc="-1">
                <a:solidFill>
                  <a:srgbClr val="000000"/>
                </a:solidFill>
                <a:uFill>
                  <a:solidFill>
                    <a:srgbClr val="FFFFFF"/>
                  </a:solidFill>
                </a:uFill>
              </a:rPr>
              <a:pPr algn="r"/>
              <a:t>13</a:t>
            </a:fld>
            <a:endParaRPr lang="en-IN" spc="-1">
              <a:solidFill>
                <a:srgbClr val="000000"/>
              </a:solidFill>
              <a:uFill>
                <a:solidFill>
                  <a:srgbClr val="FFFFFF"/>
                </a:solidFill>
              </a:uFill>
            </a:endParaRPr>
          </a:p>
        </p:txBody>
      </p:sp>
    </p:spTree>
    <p:extLst>
      <p:ext uri="{BB962C8B-B14F-4D97-AF65-F5344CB8AC3E}">
        <p14:creationId xmlns:p14="http://schemas.microsoft.com/office/powerpoint/2010/main" val="529169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Header Placeholder 3"/>
          <p:cNvSpPr>
            <a:spLocks noGrp="1"/>
          </p:cNvSpPr>
          <p:nvPr>
            <p:ph type="hdr" idx="10"/>
          </p:nvPr>
        </p:nvSpPr>
        <p:spPr/>
        <p:txBody>
          <a:bodyPr/>
          <a:lstStyle/>
          <a:p>
            <a:pPr>
              <a:defRPr/>
            </a:pPr>
            <a:r>
              <a:rPr lang="en-GB"/>
              <a:t>NextGen eSolutions (P) Ltd.</a:t>
            </a:r>
          </a:p>
        </p:txBody>
      </p:sp>
      <p:sp>
        <p:nvSpPr>
          <p:cNvPr id="5" name="Slide Number Placeholder 4"/>
          <p:cNvSpPr>
            <a:spLocks noGrp="1"/>
          </p:cNvSpPr>
          <p:nvPr>
            <p:ph type="sldNum" idx="11"/>
          </p:nvPr>
        </p:nvSpPr>
        <p:spPr/>
        <p:txBody>
          <a:bodyPr/>
          <a:lstStyle/>
          <a:p>
            <a:pPr>
              <a:defRPr/>
            </a:pPr>
            <a:fld id="{D6066B63-F45C-4775-A4B1-2A2C7D74A87B}" type="slidenum">
              <a:rPr lang="en-GB" smtClean="0"/>
              <a:pPr>
                <a:defRPr/>
              </a:pPr>
              <a:t>14</a:t>
            </a:fld>
            <a:endParaRPr lang="en-GB"/>
          </a:p>
        </p:txBody>
      </p:sp>
    </p:spTree>
    <p:extLst>
      <p:ext uri="{BB962C8B-B14F-4D97-AF65-F5344CB8AC3E}">
        <p14:creationId xmlns:p14="http://schemas.microsoft.com/office/powerpoint/2010/main" val="335083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5" name="Shape 385"/>
          <p:cNvSpPr txBox="1">
            <a:spLocks noGrp="1"/>
          </p:cNvSpPr>
          <p:nvPr>
            <p:ph type="body" idx="1"/>
          </p:nvPr>
        </p:nvSpPr>
        <p:spPr>
          <a:xfrm>
            <a:off x="679768" y="4715907"/>
            <a:ext cx="5438139" cy="4467701"/>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3877001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nline Labs">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2971800"/>
            <a:ext cx="9144000" cy="2983832"/>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3608" y="375475"/>
            <a:ext cx="8628992" cy="1666159"/>
          </a:xfrm>
          <a:prstGeom prst="rect">
            <a:avLst/>
          </a:prstGeom>
        </p:spPr>
      </p:pic>
      <p:pic>
        <p:nvPicPr>
          <p:cNvPr id="12" name="Picture 11" descr="back_ground_element.png"/>
          <p:cNvPicPr>
            <a:picLocks noChangeAspect="1"/>
          </p:cNvPicPr>
          <p:nvPr userDrawn="1"/>
        </p:nvPicPr>
        <p:blipFill>
          <a:blip r:embed="rId5" cstate="print"/>
          <a:stretch>
            <a:fillRect/>
          </a:stretch>
        </p:blipFill>
        <p:spPr>
          <a:xfrm>
            <a:off x="0" y="0"/>
            <a:ext cx="9144000" cy="6858000"/>
          </a:xfrm>
          <a:prstGeom prst="rect">
            <a:avLst/>
          </a:prstGeom>
        </p:spPr>
      </p:pic>
      <p:pic>
        <p:nvPicPr>
          <p:cNvPr id="9" name="Picture 8" descr="upper_swoosh_graphic_element.png"/>
          <p:cNvPicPr>
            <a:picLocks noChangeAspect="1"/>
          </p:cNvPicPr>
          <p:nvPr userDrawn="1"/>
        </p:nvPicPr>
        <p:blipFill>
          <a:blip r:embed="rId6" cstate="print"/>
          <a:stretch>
            <a:fillRect/>
          </a:stretch>
        </p:blipFill>
        <p:spPr>
          <a:xfrm>
            <a:off x="0" y="0"/>
            <a:ext cx="9144000" cy="6858000"/>
          </a:xfrm>
          <a:prstGeom prst="rect">
            <a:avLst/>
          </a:prstGeom>
        </p:spPr>
      </p:pic>
      <p:pic>
        <p:nvPicPr>
          <p:cNvPr id="7" name="Picture 6" descr="lower_swoosh_graphic_element.png"/>
          <p:cNvPicPr>
            <a:picLocks noChangeAspect="1"/>
          </p:cNvPicPr>
          <p:nvPr userDrawn="1"/>
        </p:nvPicPr>
        <p:blipFill>
          <a:blip r:embed="rId7" cstate="print"/>
          <a:stretch>
            <a:fillRect/>
          </a:stretch>
        </p:blipFill>
        <p:spPr>
          <a:xfrm>
            <a:off x="0" y="0"/>
            <a:ext cx="9144000" cy="6858000"/>
          </a:xfrm>
          <a:prstGeom prst="rect">
            <a:avLst/>
          </a:prstGeom>
        </p:spPr>
      </p:pic>
      <p:pic>
        <p:nvPicPr>
          <p:cNvPr id="10" name="Picture 9" descr="atom_element_large.png"/>
          <p:cNvPicPr>
            <a:picLocks noChangeAspect="1"/>
          </p:cNvPicPr>
          <p:nvPr userDrawn="1"/>
        </p:nvPicPr>
        <p:blipFill>
          <a:blip r:embed="rId8" cstate="print"/>
          <a:stretch>
            <a:fillRect/>
          </a:stretch>
        </p:blipFill>
        <p:spPr>
          <a:xfrm>
            <a:off x="-3733800" y="381000"/>
            <a:ext cx="9144000" cy="9753599"/>
          </a:xfrm>
          <a:prstGeom prst="rect">
            <a:avLst/>
          </a:prstGeom>
        </p:spPr>
      </p:pic>
      <p:sp>
        <p:nvSpPr>
          <p:cNvPr id="2" name="Title 1"/>
          <p:cNvSpPr>
            <a:spLocks noGrp="1"/>
          </p:cNvSpPr>
          <p:nvPr>
            <p:ph type="ctrTitle"/>
          </p:nvPr>
        </p:nvSpPr>
        <p:spPr>
          <a:xfrm>
            <a:off x="3886200" y="1371600"/>
            <a:ext cx="7772400" cy="860425"/>
          </a:xfrm>
        </p:spPr>
        <p:txBody>
          <a:bodyPr anchor="b" anchorCtr="0"/>
          <a:lstStyle>
            <a:lvl1pPr algn="l">
              <a:buFontTx/>
              <a:buNone/>
              <a:defRPr>
                <a:solidFill>
                  <a:schemeClr val="accent6">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3904800" y="2090399"/>
            <a:ext cx="7753800" cy="1752600"/>
          </a:xfrm>
          <a:effectLst>
            <a:reflection blurRad="6350" stA="52000" endA="300" endPos="35000" dir="5400000" sy="-100000" algn="bl" rotWithShape="0"/>
          </a:effectLst>
        </p:spPr>
        <p:txBody>
          <a:bodyPr>
            <a:normAutofit/>
          </a:bodyPr>
          <a:lstStyle>
            <a:lvl1pPr marL="0" indent="0" algn="l">
              <a:buNone/>
              <a:defRPr sz="2400">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10000" fill="hold" nodeType="withEffect">
                                  <p:stCondLst>
                                    <p:cond delay="0"/>
                                  </p:stCondLst>
                                  <p:childTnLst>
                                    <p:animRot by="21600000">
                                      <p:cBhvr>
                                        <p:cTn id="6" dur="100000" fill="hold"/>
                                        <p:tgtEl>
                                          <p:spTgt spid="10"/>
                                        </p:tgtEl>
                                        <p:attrNameLst>
                                          <p:attrName>r</p:attrName>
                                        </p:attrNameLst>
                                      </p:cBhvr>
                                    </p:animRot>
                                  </p:childTnLst>
                                </p:cTn>
                              </p:par>
                              <p:par>
                                <p:cTn id="7" presetID="2" presetClass="entr" presetSubtype="8"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2000" fill="hold"/>
                                        <p:tgtEl>
                                          <p:spTgt spid="6"/>
                                        </p:tgtEl>
                                        <p:attrNameLst>
                                          <p:attrName>ppt_x</p:attrName>
                                        </p:attrNameLst>
                                      </p:cBhvr>
                                      <p:tavLst>
                                        <p:tav tm="0">
                                          <p:val>
                                            <p:strVal val="0-#ppt_w/2"/>
                                          </p:val>
                                        </p:tav>
                                        <p:tav tm="100000">
                                          <p:val>
                                            <p:strVal val="#ppt_x"/>
                                          </p:val>
                                        </p:tav>
                                      </p:tavLst>
                                    </p:anim>
                                    <p:anim calcmode="lin" valueType="num">
                                      <p:cBhvr additive="base">
                                        <p:cTn id="10"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1582BD6-FC20-4557-852B-8433F8572D30}" type="slidenum">
              <a:rPr lang="en-US" smtClean="0"/>
              <a:pPr/>
              <a:t>‹#›</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93836"/>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92087" y="1798637"/>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76200" y="549600"/>
            <a:ext cx="8229600" cy="639763"/>
          </a:xfrm>
        </p:spPr>
        <p:txBody>
          <a:bodyPr/>
          <a:lstStyle>
            <a:lvl1pPr>
              <a:defRPr>
                <a:solidFill>
                  <a:schemeClr val="accent6">
                    <a:lumMod val="50000"/>
                  </a:schemeClr>
                </a:solidFill>
              </a:defRPr>
            </a:lvl1pPr>
          </a:lstStyle>
          <a:p>
            <a:r>
              <a:rPr lang="en-US" dirty="0"/>
              <a:t>Click to edit Master title style</a:t>
            </a:r>
          </a:p>
        </p:txBody>
      </p:sp>
      <p:sp>
        <p:nvSpPr>
          <p:cNvPr id="15"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en-US" dirty="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5111750" cy="4678363"/>
          </a:xfrm>
        </p:spPr>
        <p:txBody>
          <a:bodyPr/>
          <a:lstStyle>
            <a:lvl1pPr>
              <a:buClr>
                <a:schemeClr val="tx1">
                  <a:lumMod val="95000"/>
                  <a:lumOff val="5000"/>
                </a:schemeClr>
              </a:buClr>
              <a:defRPr sz="3200">
                <a:solidFill>
                  <a:schemeClr val="tx1">
                    <a:lumMod val="95000"/>
                    <a:lumOff val="5000"/>
                  </a:schemeClr>
                </a:solidFill>
              </a:defRPr>
            </a:lvl1pPr>
            <a:lvl2pPr>
              <a:buClr>
                <a:schemeClr val="tx1">
                  <a:lumMod val="95000"/>
                  <a:lumOff val="5000"/>
                </a:schemeClr>
              </a:buClr>
              <a:defRPr sz="2800">
                <a:solidFill>
                  <a:schemeClr val="tx1">
                    <a:lumMod val="95000"/>
                    <a:lumOff val="5000"/>
                  </a:schemeClr>
                </a:solidFill>
              </a:defRPr>
            </a:lvl2pPr>
            <a:lvl3pPr>
              <a:buClr>
                <a:schemeClr val="tx1">
                  <a:lumMod val="95000"/>
                  <a:lumOff val="5000"/>
                </a:schemeClr>
              </a:buClr>
              <a:defRPr sz="2400">
                <a:solidFill>
                  <a:schemeClr val="tx1">
                    <a:lumMod val="95000"/>
                    <a:lumOff val="5000"/>
                  </a:schemeClr>
                </a:solidFill>
              </a:defRPr>
            </a:lvl3pPr>
            <a:lvl4pPr>
              <a:buClr>
                <a:schemeClr val="tx1">
                  <a:lumMod val="95000"/>
                  <a:lumOff val="5000"/>
                </a:schemeClr>
              </a:buClr>
              <a:defRPr sz="2000">
                <a:solidFill>
                  <a:schemeClr val="tx1">
                    <a:lumMod val="95000"/>
                    <a:lumOff val="5000"/>
                  </a:schemeClr>
                </a:solidFill>
              </a:defRPr>
            </a:lvl4pPr>
            <a:lvl5pPr>
              <a:buClr>
                <a:schemeClr val="tx1">
                  <a:lumMod val="95000"/>
                  <a:lumOff val="5000"/>
                </a:schemeClr>
              </a:buClr>
              <a:defRPr sz="2000">
                <a:solidFill>
                  <a:schemeClr val="tx1">
                    <a:lumMod val="95000"/>
                    <a:lumOff val="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562600" y="1524000"/>
            <a:ext cx="2855913" cy="4373563"/>
          </a:xfrm>
        </p:spPr>
        <p:txBody>
          <a:bodyPr/>
          <a:lstStyle>
            <a:lvl1pPr marL="0" indent="0">
              <a:lnSpc>
                <a:spcPts val="1600"/>
              </a:lnSpc>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0" y="457200"/>
            <a:ext cx="6858000" cy="639763"/>
          </a:xfrm>
        </p:spPr>
        <p:txBody>
          <a:bodyPr/>
          <a:lstStyle>
            <a:lvl1pPr>
              <a:buClr>
                <a:schemeClr val="tx1">
                  <a:lumMod val="95000"/>
                  <a:lumOff val="5000"/>
                </a:schemeClr>
              </a:buClr>
              <a:defRPr sz="2800">
                <a:solidFill>
                  <a:schemeClr val="accent6">
                    <a:lumMod val="50000"/>
                  </a:schemeClr>
                </a:solidFill>
              </a:defRPr>
            </a:lvl1pPr>
          </a:lstStyle>
          <a:p>
            <a:r>
              <a:rPr lang="en-US" dirty="0"/>
              <a:t>Click to edit Master title style</a:t>
            </a:r>
          </a:p>
        </p:txBody>
      </p:sp>
      <p:sp>
        <p:nvSpPr>
          <p:cNvPr id="15" name="Text Placeholder 10"/>
          <p:cNvSpPr>
            <a:spLocks noGrp="1"/>
          </p:cNvSpPr>
          <p:nvPr>
            <p:ph type="body" sz="quarter" idx="13"/>
          </p:nvPr>
        </p:nvSpPr>
        <p:spPr>
          <a:xfrm>
            <a:off x="210600" y="974400"/>
            <a:ext cx="6876000" cy="457200"/>
          </a:xfrm>
        </p:spPr>
        <p:txBody>
          <a:bodyPr>
            <a:normAutofit/>
          </a:bodyPr>
          <a:lstStyle>
            <a:lvl1pPr>
              <a:buFontTx/>
              <a:buNone/>
              <a:defRPr sz="2000">
                <a:solidFill>
                  <a:schemeClr val="accent6">
                    <a:lumMod val="75000"/>
                  </a:schemeClr>
                </a:solidFill>
              </a:defRPr>
            </a:lvl1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0" y="4724400"/>
            <a:ext cx="3962400" cy="338139"/>
          </a:xfrm>
        </p:spPr>
        <p:txBody>
          <a:bodyPr anchor="b"/>
          <a:lstStyle>
            <a:lvl1pPr algn="l">
              <a:defRPr sz="1800" b="1"/>
            </a:lvl1pPr>
          </a:lstStyle>
          <a:p>
            <a:r>
              <a:rPr lang="en-US" dirty="0"/>
              <a:t>Click to edit Master title style</a:t>
            </a:r>
          </a:p>
        </p:txBody>
      </p:sp>
      <p:sp>
        <p:nvSpPr>
          <p:cNvPr id="3" name="Picture Placeholder 2"/>
          <p:cNvSpPr>
            <a:spLocks noGrp="1"/>
          </p:cNvSpPr>
          <p:nvPr>
            <p:ph type="pic" idx="1"/>
          </p:nvPr>
        </p:nvSpPr>
        <p:spPr>
          <a:xfrm>
            <a:off x="1143000" y="304800"/>
            <a:ext cx="6934200" cy="4267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953000" y="50292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7"/>
          <p:cNvSpPr>
            <a:spLocks noGrp="1"/>
          </p:cNvSpPr>
          <p:nvPr>
            <p:ph type="sldNum" sz="quarter" idx="10"/>
          </p:nvPr>
        </p:nvSpPr>
        <p:spPr/>
        <p:txBody>
          <a:bodyPr/>
          <a:lstStyle/>
          <a:p>
            <a:fld id="{81582BD6-FC20-4557-852B-8433F8572D30}" type="slidenum">
              <a:rPr lang="en-US" smtClean="0"/>
              <a:pPr/>
              <a:t>‹#›</a:t>
            </a:fld>
            <a:endParaRPr lang="en-US" dirty="0"/>
          </a:p>
        </p:txBody>
      </p:sp>
      <p:sp>
        <p:nvSpPr>
          <p:cNvPr id="9" name="Footer Placeholder 8"/>
          <p:cNvSpPr>
            <a:spLocks noGrp="1"/>
          </p:cNvSpPr>
          <p:nvPr>
            <p:ph type="ftr" sz="quarter" idx="11"/>
          </p:nvPr>
        </p:nvSpPr>
        <p:spPr/>
        <p:txBody>
          <a:bodyPr/>
          <a:lstStyle/>
          <a:p>
            <a:endParaRPr lang="en-US" dirty="0"/>
          </a:p>
        </p:txBody>
      </p:sp>
      <p:pic>
        <p:nvPicPr>
          <p:cNvPr id="7" name="Picture 6" descr="upper_swoosh_graphic_element_reverse.pn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81582BD6-FC20-4557-852B-8433F8572D3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8600" y="503239"/>
            <a:ext cx="1219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03237"/>
            <a:ext cx="7162800" cy="6278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581655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and Image Tile">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1F497D"/>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1F497D"/>
                </a:solidFill>
              </a:rPr>
              <a:pPr/>
              <a:t>‹#›</a:t>
            </a:fld>
            <a:endParaRPr lang="en-US" dirty="0">
              <a:solidFill>
                <a:srgbClr val="1F497D"/>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dirty="0"/>
              <a:t>Click to edit Master title style</a:t>
            </a:r>
          </a:p>
        </p:txBody>
      </p:sp>
      <p:sp>
        <p:nvSpPr>
          <p:cNvPr id="8" name="Picture Placeholder 7"/>
          <p:cNvSpPr>
            <a:spLocks noGrp="1"/>
          </p:cNvSpPr>
          <p:nvPr>
            <p:ph type="pic" sz="quarter" idx="10"/>
          </p:nvPr>
        </p:nvSpPr>
        <p:spPr>
          <a:xfrm>
            <a:off x="5715000" y="1752600"/>
            <a:ext cx="2971800" cy="2209800"/>
          </a:xfrm>
        </p:spPr>
        <p:txBody>
          <a:bodyPr/>
          <a:lstStyle/>
          <a:p>
            <a:endParaRPr lang="en-IN" dirty="0"/>
          </a:p>
        </p:txBody>
      </p:sp>
      <p:sp>
        <p:nvSpPr>
          <p:cNvPr id="15" name="TextBox 14"/>
          <p:cNvSpPr txBox="1"/>
          <p:nvPr userDrawn="1"/>
        </p:nvSpPr>
        <p:spPr>
          <a:xfrm>
            <a:off x="228600" y="1752600"/>
            <a:ext cx="5105400" cy="2209800"/>
          </a:xfrm>
          <a:prstGeom prst="rect">
            <a:avLst/>
          </a:prstGeom>
        </p:spPr>
        <p:txBody>
          <a:bodyPr vert="horz" wrap="square" lIns="91440" tIns="45720" rIns="91440" bIns="45720" rtlCol="0" anchor="ctr">
            <a:normAutofit/>
          </a:bodyPr>
          <a:lstStyle/>
          <a:p>
            <a:pPr>
              <a:spcBef>
                <a:spcPct val="0"/>
              </a:spcBef>
            </a:pPr>
            <a:endParaRPr lang="en-IN" sz="2400" dirty="0">
              <a:solidFill>
                <a:prstClr val="black"/>
              </a:solidFill>
              <a:latin typeface="Perpetua" pitchFamily="18" charset="0"/>
              <a:ea typeface="+mj-ea"/>
              <a:cs typeface="+mj-cs"/>
            </a:endParaRPr>
          </a:p>
        </p:txBody>
      </p:sp>
      <p:sp>
        <p:nvSpPr>
          <p:cNvPr id="17" name="TextBox 16"/>
          <p:cNvSpPr txBox="1"/>
          <p:nvPr userDrawn="1"/>
        </p:nvSpPr>
        <p:spPr>
          <a:xfrm>
            <a:off x="381000" y="1905000"/>
            <a:ext cx="5105400" cy="2209800"/>
          </a:xfrm>
          <a:prstGeom prst="rect">
            <a:avLst/>
          </a:prstGeom>
        </p:spPr>
        <p:txBody>
          <a:bodyPr vert="horz" wrap="square" lIns="91440" tIns="45720" rIns="91440" bIns="45720" rtlCol="0" anchor="ctr">
            <a:normAutofit/>
          </a:bodyPr>
          <a:lstStyle/>
          <a:p>
            <a:pPr>
              <a:spcBef>
                <a:spcPct val="0"/>
              </a:spcBef>
            </a:pPr>
            <a:endParaRPr lang="en-IN" sz="2400" dirty="0">
              <a:solidFill>
                <a:prstClr val="black"/>
              </a:solidFill>
              <a:latin typeface="Perpetua" pitchFamily="18" charset="0"/>
              <a:ea typeface="+mj-ea"/>
              <a:cs typeface="+mj-cs"/>
            </a:endParaRPr>
          </a:p>
        </p:txBody>
      </p:sp>
      <p:sp>
        <p:nvSpPr>
          <p:cNvPr id="20" name="Text Placeholder 19"/>
          <p:cNvSpPr>
            <a:spLocks noGrp="1"/>
          </p:cNvSpPr>
          <p:nvPr>
            <p:ph type="body" sz="quarter" idx="12"/>
          </p:nvPr>
        </p:nvSpPr>
        <p:spPr>
          <a:xfrm>
            <a:off x="152400" y="1752600"/>
            <a:ext cx="5105400" cy="2209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2" name="Text Placeholder 21"/>
          <p:cNvSpPr>
            <a:spLocks noGrp="1"/>
          </p:cNvSpPr>
          <p:nvPr>
            <p:ph type="body" sz="quarter" idx="13"/>
          </p:nvPr>
        </p:nvSpPr>
        <p:spPr>
          <a:xfrm>
            <a:off x="152400" y="4267200"/>
            <a:ext cx="5105400" cy="2362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4" name="Picture Placeholder 23"/>
          <p:cNvSpPr>
            <a:spLocks noGrp="1"/>
          </p:cNvSpPr>
          <p:nvPr>
            <p:ph type="pic" sz="quarter" idx="14"/>
          </p:nvPr>
        </p:nvSpPr>
        <p:spPr>
          <a:xfrm>
            <a:off x="5715000" y="4267200"/>
            <a:ext cx="2971800" cy="2362200"/>
          </a:xfrm>
        </p:spPr>
        <p:txBody>
          <a:bodyPr/>
          <a:lstStyle/>
          <a:p>
            <a:endParaRPr lang="en-IN"/>
          </a:p>
        </p:txBody>
      </p:sp>
    </p:spTree>
    <p:extLst>
      <p:ext uri="{BB962C8B-B14F-4D97-AF65-F5344CB8AC3E}">
        <p14:creationId xmlns:p14="http://schemas.microsoft.com/office/powerpoint/2010/main" val="375213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fade">
                                      <p:cBhvr>
                                        <p:cTn id="10" dur="1000"/>
                                        <p:tgtEl>
                                          <p:spTgt spid="2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animEffect transition="in" filter="fade">
                                      <p:cBhvr>
                                        <p:cTn id="13" dur="1000"/>
                                        <p:tgtEl>
                                          <p:spTgt spid="2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xEl>
                                              <p:pRg st="3" end="3"/>
                                            </p:txEl>
                                          </p:spTgt>
                                        </p:tgtEl>
                                        <p:attrNameLst>
                                          <p:attrName>style.visibility</p:attrName>
                                        </p:attrNameLst>
                                      </p:cBhvr>
                                      <p:to>
                                        <p:strVal val="visible"/>
                                      </p:to>
                                    </p:set>
                                    <p:animEffect transition="in" filter="fade">
                                      <p:cBhvr>
                                        <p:cTn id="16" dur="1000"/>
                                        <p:tgtEl>
                                          <p:spTgt spid="2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animEffect transition="in" filter="fade">
                                      <p:cBhvr>
                                        <p:cTn id="19" dur="1000"/>
                                        <p:tgtEl>
                                          <p:spTgt spid="20">
                                            <p:txEl>
                                              <p:pRg st="4" end="4"/>
                                            </p:txEl>
                                          </p:spTgt>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1000"/>
                                        <p:tgtEl>
                                          <p:spTgt spid="2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xEl>
                                              <p:pRg st="1" end="1"/>
                                            </p:txEl>
                                          </p:spTgt>
                                        </p:tgtEl>
                                        <p:attrNameLst>
                                          <p:attrName>style.visibility</p:attrName>
                                        </p:attrNameLst>
                                      </p:cBhvr>
                                      <p:to>
                                        <p:strVal val="visible"/>
                                      </p:to>
                                    </p:set>
                                    <p:animEffect transition="in" filter="fade">
                                      <p:cBhvr>
                                        <p:cTn id="32" dur="1000"/>
                                        <p:tgtEl>
                                          <p:spTgt spid="2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xEl>
                                              <p:pRg st="2" end="2"/>
                                            </p:txEl>
                                          </p:spTgt>
                                        </p:tgtEl>
                                        <p:attrNameLst>
                                          <p:attrName>style.visibility</p:attrName>
                                        </p:attrNameLst>
                                      </p:cBhvr>
                                      <p:to>
                                        <p:strVal val="visible"/>
                                      </p:to>
                                    </p:set>
                                    <p:animEffect transition="in" filter="fade">
                                      <p:cBhvr>
                                        <p:cTn id="37" dur="1000"/>
                                        <p:tgtEl>
                                          <p:spTgt spid="2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xEl>
                                              <p:pRg st="3" end="3"/>
                                            </p:txEl>
                                          </p:spTgt>
                                        </p:tgtEl>
                                        <p:attrNameLst>
                                          <p:attrName>style.visibility</p:attrName>
                                        </p:attrNameLst>
                                      </p:cBhvr>
                                      <p:to>
                                        <p:strVal val="visible"/>
                                      </p:to>
                                    </p:set>
                                    <p:animEffect transition="in" filter="fade">
                                      <p:cBhvr>
                                        <p:cTn id="42" dur="1000"/>
                                        <p:tgtEl>
                                          <p:spTgt spid="2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xEl>
                                              <p:pRg st="4" end="4"/>
                                            </p:txEl>
                                          </p:spTgt>
                                        </p:tgtEl>
                                        <p:attrNameLst>
                                          <p:attrName>style.visibility</p:attrName>
                                        </p:attrNameLst>
                                      </p:cBhvr>
                                      <p:to>
                                        <p:strVal val="visible"/>
                                      </p:to>
                                    </p:set>
                                    <p:animEffect transition="in" filter="fade">
                                      <p:cBhvr>
                                        <p:cTn id="47" dur="1000"/>
                                        <p:tgtEl>
                                          <p:spTgt spid="22">
                                            <p:txEl>
                                              <p:pRg st="4" end="4"/>
                                            </p:txEl>
                                          </p:spTgt>
                                        </p:tgtEl>
                                      </p:cBhvr>
                                    </p:animEffect>
                                  </p:childTnLst>
                                </p:cTn>
                              </p:par>
                              <p:par>
                                <p:cTn id="48" presetID="10" presetClass="entr" presetSubtype="0" fill="hold" grpId="0" nodeType="withEffect" nodePh="1">
                                  <p:stCondLst>
                                    <p:cond delay="0"/>
                                  </p:stCondLst>
                                  <p:endCondLst>
                                    <p:cond evt="begin" delay="0">
                                      <p:tn val="48"/>
                                    </p:cond>
                                  </p:end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2" grpId="0" build="p">
        <p:tmplLst>
          <p:tmpl lvl="1">
            <p:tnLst>
              <p:par>
                <p:cTn presetID="10" presetClass="entr" presetSubtype="0" fill="hold" nodeType="click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P spid="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line Labs -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dirty="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2133600" y="2749200"/>
            <a:ext cx="6629400" cy="838200"/>
          </a:xfrm>
        </p:spPr>
        <p:txBody>
          <a:bodyPr>
            <a:normAutofit/>
          </a:bodyPr>
          <a:lstStyle>
            <a:lvl1pPr marL="57150" indent="0">
              <a:buFontTx/>
              <a:buNone/>
              <a:defRPr sz="1800" baseline="0"/>
            </a:lvl1pPr>
          </a:lstStyle>
          <a:p>
            <a:pPr lvl="0"/>
            <a:r>
              <a:rPr lang="en-US" dirty="0"/>
              <a:t>Click to edit Master text styles</a:t>
            </a:r>
          </a:p>
        </p:txBody>
      </p:sp>
      <p:sp>
        <p:nvSpPr>
          <p:cNvPr id="7" name="Title 6"/>
          <p:cNvSpPr>
            <a:spLocks noGrp="1"/>
          </p:cNvSpPr>
          <p:nvPr>
            <p:ph type="title"/>
          </p:nvPr>
        </p:nvSpPr>
        <p:spPr>
          <a:xfrm>
            <a:off x="-76200" y="549600"/>
            <a:ext cx="8229600" cy="639763"/>
          </a:xfrm>
        </p:spPr>
        <p:txBody>
          <a:bodyPr/>
          <a:lstStyle/>
          <a:p>
            <a:r>
              <a:rPr lang="en-US" dirty="0"/>
              <a:t>Click to edit Master title style</a:t>
            </a:r>
          </a:p>
        </p:txBody>
      </p:sp>
      <p:sp>
        <p:nvSpPr>
          <p:cNvPr id="8"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en-US" dirty="0"/>
              <a:t>Click to edit Master text styles</a:t>
            </a:r>
          </a:p>
        </p:txBody>
      </p:sp>
      <p:sp>
        <p:nvSpPr>
          <p:cNvPr id="12" name="Text Placeholder 8"/>
          <p:cNvSpPr>
            <a:spLocks noGrp="1"/>
          </p:cNvSpPr>
          <p:nvPr>
            <p:ph type="body" sz="quarter" idx="16"/>
          </p:nvPr>
        </p:nvSpPr>
        <p:spPr>
          <a:xfrm>
            <a:off x="2133600" y="1330800"/>
            <a:ext cx="6629400" cy="838200"/>
          </a:xfrm>
        </p:spPr>
        <p:txBody>
          <a:bodyPr>
            <a:normAutofit/>
          </a:bodyPr>
          <a:lstStyle>
            <a:lvl1pPr marL="57150" indent="0">
              <a:buFontTx/>
              <a:buNone/>
              <a:defRPr sz="1800" baseline="0"/>
            </a:lvl1pPr>
          </a:lstStyle>
          <a:p>
            <a:pPr lvl="0"/>
            <a:r>
              <a:rPr lang="en-US" dirty="0"/>
              <a:t>Click to edit Master text styles</a:t>
            </a:r>
          </a:p>
        </p:txBody>
      </p:sp>
      <p:sp>
        <p:nvSpPr>
          <p:cNvPr id="14" name="Text Placeholder 8"/>
          <p:cNvSpPr>
            <a:spLocks noGrp="1"/>
          </p:cNvSpPr>
          <p:nvPr>
            <p:ph type="body" sz="quarter" idx="17"/>
          </p:nvPr>
        </p:nvSpPr>
        <p:spPr>
          <a:xfrm>
            <a:off x="2133600" y="2040000"/>
            <a:ext cx="6629400" cy="838200"/>
          </a:xfrm>
        </p:spPr>
        <p:txBody>
          <a:bodyPr>
            <a:normAutofit/>
          </a:bodyPr>
          <a:lstStyle>
            <a:lvl1pPr marL="57150" indent="0">
              <a:buFontTx/>
              <a:buNone/>
              <a:defRPr sz="1800" baseline="0"/>
            </a:lvl1pPr>
          </a:lstStyle>
          <a:p>
            <a:pPr lvl="0"/>
            <a:r>
              <a:rPr lang="en-US" dirty="0"/>
              <a:t>Click to edit Master text styles</a:t>
            </a:r>
          </a:p>
        </p:txBody>
      </p:sp>
      <p:sp>
        <p:nvSpPr>
          <p:cNvPr id="15" name="Text Placeholder 8"/>
          <p:cNvSpPr>
            <a:spLocks noGrp="1"/>
          </p:cNvSpPr>
          <p:nvPr>
            <p:ph type="body" sz="quarter" idx="18"/>
          </p:nvPr>
        </p:nvSpPr>
        <p:spPr>
          <a:xfrm>
            <a:off x="2133600" y="3388200"/>
            <a:ext cx="6629400" cy="838200"/>
          </a:xfrm>
        </p:spPr>
        <p:txBody>
          <a:bodyPr>
            <a:normAutofit/>
          </a:bodyPr>
          <a:lstStyle>
            <a:lvl1pPr marL="57150" indent="0">
              <a:buFontTx/>
              <a:buNone/>
              <a:defRPr sz="1800" baseline="0"/>
            </a:lvl1pPr>
          </a:lstStyle>
          <a:p>
            <a:pPr lvl="0"/>
            <a:r>
              <a:rPr lang="en-US" dirty="0"/>
              <a:t>Click to edit Master text styles</a:t>
            </a:r>
          </a:p>
        </p:txBody>
      </p:sp>
      <p:sp>
        <p:nvSpPr>
          <p:cNvPr id="16" name="Text Placeholder 8"/>
          <p:cNvSpPr>
            <a:spLocks noGrp="1"/>
          </p:cNvSpPr>
          <p:nvPr>
            <p:ph type="body" sz="quarter" idx="19"/>
          </p:nvPr>
        </p:nvSpPr>
        <p:spPr>
          <a:xfrm>
            <a:off x="2133600" y="4097400"/>
            <a:ext cx="6629400" cy="838200"/>
          </a:xfrm>
        </p:spPr>
        <p:txBody>
          <a:bodyPr>
            <a:normAutofit/>
          </a:bodyPr>
          <a:lstStyle>
            <a:lvl1pPr marL="57150" indent="0">
              <a:buFontTx/>
              <a:buNone/>
              <a:defRPr sz="1800" baseline="0"/>
            </a:lvl1pPr>
          </a:lstStyle>
          <a:p>
            <a:pPr lvl="0"/>
            <a:r>
              <a:rPr lang="en-US" dirty="0"/>
              <a:t>Click to edit Master text styles</a:t>
            </a:r>
          </a:p>
        </p:txBody>
      </p:sp>
      <p:sp>
        <p:nvSpPr>
          <p:cNvPr id="17" name="Text Placeholder 8"/>
          <p:cNvSpPr>
            <a:spLocks noGrp="1"/>
          </p:cNvSpPr>
          <p:nvPr>
            <p:ph type="body" sz="quarter" idx="20"/>
          </p:nvPr>
        </p:nvSpPr>
        <p:spPr>
          <a:xfrm>
            <a:off x="2133600" y="4876800"/>
            <a:ext cx="6629400" cy="838200"/>
          </a:xfrm>
        </p:spPr>
        <p:txBody>
          <a:bodyPr>
            <a:normAutofit/>
          </a:bodyPr>
          <a:lstStyle>
            <a:lvl1pPr marL="57150" indent="0">
              <a:buFontTx/>
              <a:buNone/>
              <a:defRPr sz="1800" baseline="0"/>
            </a:lvl1pPr>
          </a:lstStyle>
          <a:p>
            <a:pPr lvl="0"/>
            <a:r>
              <a:rPr lang="en-US" dirty="0"/>
              <a:t>Click to edit Master text styles</a:t>
            </a:r>
          </a:p>
        </p:txBody>
      </p:sp>
      <p:pic>
        <p:nvPicPr>
          <p:cNvPr id="13" name="Picture 12" descr="atom_element_small.png"/>
          <p:cNvPicPr>
            <a:picLocks noChangeAspect="1"/>
          </p:cNvPicPr>
          <p:nvPr userDrawn="1"/>
        </p:nvPicPr>
        <p:blipFill>
          <a:blip r:embed="rId2" cstate="print"/>
          <a:stretch>
            <a:fillRect/>
          </a:stretch>
        </p:blipFill>
        <p:spPr>
          <a:xfrm>
            <a:off x="6477000" y="-40640"/>
            <a:ext cx="2895600" cy="30886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00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0" name="Slide Number Placeholder 9"/>
          <p:cNvSpPr>
            <a:spLocks noGrp="1"/>
          </p:cNvSpPr>
          <p:nvPr>
            <p:ph type="sldNum" sz="quarter" idx="10"/>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67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4"/>
          </p:nvPr>
        </p:nvSpPr>
        <p:spPr>
          <a:xfrm>
            <a:off x="457200" y="6638075"/>
            <a:ext cx="2133600" cy="365125"/>
          </a:xfr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2" name="Title 11"/>
          <p:cNvSpPr>
            <a:spLocks noGrp="1"/>
          </p:cNvSpPr>
          <p:nvPr>
            <p:ph type="title"/>
          </p:nvPr>
        </p:nvSpPr>
        <p:spPr>
          <a:xfrm>
            <a:off x="-76200" y="579435"/>
            <a:ext cx="8229600" cy="639763"/>
          </a:xfrm>
        </p:spPr>
        <p:txBody>
          <a:bodyPr/>
          <a:lstStyle/>
          <a:p>
            <a:r>
              <a:rPr lang="en-US"/>
              <a:t>Click to edit Master title style</a:t>
            </a:r>
          </a:p>
        </p:txBody>
      </p:sp>
      <p:sp>
        <p:nvSpPr>
          <p:cNvPr id="13" name="Text Placeholder 10"/>
          <p:cNvSpPr>
            <a:spLocks noGrp="1"/>
          </p:cNvSpPr>
          <p:nvPr>
            <p:ph type="body" sz="quarter" idx="13"/>
          </p:nvPr>
        </p:nvSpPr>
        <p:spPr>
          <a:xfrm>
            <a:off x="130800" y="1096635"/>
            <a:ext cx="8251200" cy="457200"/>
          </a:xfrm>
        </p:spPr>
        <p:txBody>
          <a:bodyPr>
            <a:normAutofit/>
          </a:bodyPr>
          <a:lstStyle>
            <a:lvl1pPr>
              <a:buFontTx/>
              <a:buNone/>
              <a:defRPr sz="2400">
                <a:solidFill>
                  <a:schemeClr val="accent6">
                    <a:lumMod val="75000"/>
                  </a:schemeClr>
                </a:solidFill>
              </a:defRPr>
            </a:lvl1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905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6" name="Content Placeholder 3"/>
          <p:cNvSpPr>
            <a:spLocks noGrp="1"/>
          </p:cNvSpPr>
          <p:nvPr>
            <p:ph sz="half" idx="2"/>
          </p:nvPr>
        </p:nvSpPr>
        <p:spPr>
          <a:xfrm>
            <a:off x="2971800" y="1905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9" name="Content Placeholder 2"/>
          <p:cNvSpPr>
            <a:spLocks noGrp="1"/>
          </p:cNvSpPr>
          <p:nvPr>
            <p:ph sz="half" idx="14"/>
          </p:nvPr>
        </p:nvSpPr>
        <p:spPr>
          <a:xfrm>
            <a:off x="457200" y="3505199"/>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15"/>
          </p:nvPr>
        </p:nvSpPr>
        <p:spPr>
          <a:xfrm>
            <a:off x="2971800" y="3505199"/>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1" name="Title 10"/>
          <p:cNvSpPr>
            <a:spLocks noGrp="1"/>
          </p:cNvSpPr>
          <p:nvPr>
            <p:ph type="title"/>
          </p:nvPr>
        </p:nvSpPr>
        <p:spPr>
          <a:xfrm>
            <a:off x="-76200" y="549600"/>
            <a:ext cx="8229600" cy="639763"/>
          </a:xfrm>
        </p:spPr>
        <p:txBody>
          <a:bodyPr/>
          <a:lstStyle/>
          <a:p>
            <a:r>
              <a:rPr lang="en-US"/>
              <a:t>Click to edit Master title style</a:t>
            </a:r>
          </a:p>
        </p:txBody>
      </p:sp>
      <p:sp>
        <p:nvSpPr>
          <p:cNvPr id="12" name="Text Placeholder 10"/>
          <p:cNvSpPr>
            <a:spLocks noGrp="1"/>
          </p:cNvSpPr>
          <p:nvPr>
            <p:ph type="body" sz="quarter" idx="13"/>
          </p:nvPr>
        </p:nvSpPr>
        <p:spPr>
          <a:xfrm>
            <a:off x="130800" y="1066800"/>
            <a:ext cx="8251200" cy="457200"/>
          </a:xfrm>
        </p:spPr>
        <p:txBody>
          <a:bodyPr>
            <a:normAutofit/>
          </a:bodyPr>
          <a:lstStyle>
            <a:lvl1pPr>
              <a:buFontTx/>
              <a:buNone/>
              <a:defRPr sz="2400"/>
            </a:lvl1pPr>
          </a:lstStyle>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762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2"/>
          </p:nvPr>
        </p:nvSpPr>
        <p:spPr>
          <a:xfrm>
            <a:off x="28575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1" name="Content Placeholder 3"/>
          <p:cNvSpPr>
            <a:spLocks noGrp="1"/>
          </p:cNvSpPr>
          <p:nvPr>
            <p:ph sz="half" idx="14"/>
          </p:nvPr>
        </p:nvSpPr>
        <p:spPr>
          <a:xfrm>
            <a:off x="56388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5" name="Content Placeholder 2"/>
          <p:cNvSpPr>
            <a:spLocks noGrp="1"/>
          </p:cNvSpPr>
          <p:nvPr>
            <p:ph sz="half" idx="15"/>
          </p:nvPr>
        </p:nvSpPr>
        <p:spPr>
          <a:xfrm>
            <a:off x="762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6" name="Content Placeholder 3"/>
          <p:cNvSpPr>
            <a:spLocks noGrp="1"/>
          </p:cNvSpPr>
          <p:nvPr>
            <p:ph sz="half" idx="16"/>
          </p:nvPr>
        </p:nvSpPr>
        <p:spPr>
          <a:xfrm>
            <a:off x="28575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7" name="Content Placeholder 3"/>
          <p:cNvSpPr>
            <a:spLocks noGrp="1"/>
          </p:cNvSpPr>
          <p:nvPr>
            <p:ph sz="half" idx="17"/>
          </p:nvPr>
        </p:nvSpPr>
        <p:spPr>
          <a:xfrm>
            <a:off x="56388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9" name="Title 18"/>
          <p:cNvSpPr>
            <a:spLocks noGrp="1"/>
          </p:cNvSpPr>
          <p:nvPr>
            <p:ph type="title"/>
          </p:nvPr>
        </p:nvSpPr>
        <p:spPr>
          <a:xfrm>
            <a:off x="-76200" y="549600"/>
            <a:ext cx="8229600" cy="639763"/>
          </a:xfrm>
        </p:spPr>
        <p:txBody>
          <a:bodyPr/>
          <a:lstStyle/>
          <a:p>
            <a:r>
              <a:rPr lang="en-US" dirty="0"/>
              <a:t>Click to edit Master title style</a:t>
            </a:r>
          </a:p>
        </p:txBody>
      </p:sp>
      <p:sp>
        <p:nvSpPr>
          <p:cNvPr id="20"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2560637"/>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tx1">
                    <a:lumMod val="95000"/>
                    <a:lumOff val="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6200" y="2865437"/>
            <a:ext cx="4040188" cy="4068763"/>
          </a:xfrm>
        </p:spPr>
        <p:txBody>
          <a:bodyPr/>
          <a:lstStyle>
            <a:lvl1pPr>
              <a:lnSpc>
                <a:spcPct val="100000"/>
              </a:lnSpc>
              <a:buClr>
                <a:schemeClr val="accent6">
                  <a:lumMod val="50000"/>
                </a:schemeClr>
              </a:buClr>
              <a:defRPr sz="2000">
                <a:solidFill>
                  <a:schemeClr val="accent6">
                    <a:lumMod val="75000"/>
                  </a:schemeClr>
                </a:solidFill>
              </a:defRPr>
            </a:lvl1pPr>
            <a:lvl2pPr>
              <a:lnSpc>
                <a:spcPct val="100000"/>
              </a:lnSpc>
              <a:buClr>
                <a:schemeClr val="accent6">
                  <a:lumMod val="50000"/>
                </a:schemeClr>
              </a:buClr>
              <a:defRPr sz="2000">
                <a:solidFill>
                  <a:schemeClr val="accent6">
                    <a:lumMod val="75000"/>
                  </a:schemeClr>
                </a:solidFill>
              </a:defRPr>
            </a:lvl2pPr>
            <a:lvl3pPr>
              <a:lnSpc>
                <a:spcPct val="100000"/>
              </a:lnSpc>
              <a:buClr>
                <a:schemeClr val="accent6">
                  <a:lumMod val="50000"/>
                </a:schemeClr>
              </a:buClr>
              <a:defRPr sz="1800">
                <a:solidFill>
                  <a:schemeClr val="accent6">
                    <a:lumMod val="75000"/>
                  </a:schemeClr>
                </a:solidFill>
              </a:defRPr>
            </a:lvl3pPr>
            <a:lvl4pPr>
              <a:lnSpc>
                <a:spcPct val="100000"/>
              </a:lnSpc>
              <a:buClr>
                <a:schemeClr val="accent6">
                  <a:lumMod val="50000"/>
                </a:schemeClr>
              </a:buClr>
              <a:defRPr sz="1600">
                <a:solidFill>
                  <a:schemeClr val="accent6">
                    <a:lumMod val="75000"/>
                  </a:schemeClr>
                </a:solidFill>
              </a:defRPr>
            </a:lvl4pPr>
            <a:lvl5pPr>
              <a:lnSpc>
                <a:spcPct val="100000"/>
              </a:lnSpc>
              <a:buClr>
                <a:schemeClr val="accent6">
                  <a:lumMod val="50000"/>
                </a:schemeClr>
              </a:buClr>
              <a:defRPr sz="1600">
                <a:solidFill>
                  <a:schemeClr val="accent6">
                    <a:lumMod val="7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491039" y="2865437"/>
            <a:ext cx="4041775" cy="4068763"/>
          </a:xfrm>
        </p:spPr>
        <p:txBody>
          <a:bodyPr/>
          <a:lstStyle>
            <a:lvl1pPr>
              <a:buClr>
                <a:schemeClr val="accent6">
                  <a:lumMod val="50000"/>
                </a:schemeClr>
              </a:buClr>
              <a:defRPr sz="2000">
                <a:solidFill>
                  <a:schemeClr val="accent6">
                    <a:lumMod val="75000"/>
                  </a:schemeClr>
                </a:solidFill>
              </a:defRPr>
            </a:lvl1pPr>
            <a:lvl2pPr>
              <a:buClr>
                <a:schemeClr val="accent6">
                  <a:lumMod val="50000"/>
                </a:schemeClr>
              </a:buClr>
              <a:defRPr sz="2000">
                <a:solidFill>
                  <a:schemeClr val="accent6">
                    <a:lumMod val="75000"/>
                  </a:schemeClr>
                </a:solidFill>
              </a:defRPr>
            </a:lvl2pPr>
            <a:lvl3pPr>
              <a:buClr>
                <a:schemeClr val="accent6">
                  <a:lumMod val="50000"/>
                </a:schemeClr>
              </a:buClr>
              <a:defRPr sz="1800">
                <a:solidFill>
                  <a:schemeClr val="accent6">
                    <a:lumMod val="75000"/>
                  </a:schemeClr>
                </a:solidFill>
              </a:defRPr>
            </a:lvl3pPr>
            <a:lvl4pPr>
              <a:buClr>
                <a:schemeClr val="accent6">
                  <a:lumMod val="50000"/>
                </a:schemeClr>
              </a:buClr>
              <a:defRPr sz="1600">
                <a:solidFill>
                  <a:schemeClr val="accent6">
                    <a:lumMod val="75000"/>
                  </a:schemeClr>
                </a:solidFill>
              </a:defRPr>
            </a:lvl4pPr>
            <a:lvl5pPr>
              <a:buClr>
                <a:schemeClr val="accent6">
                  <a:lumMod val="50000"/>
                </a:schemeClr>
              </a:buClr>
              <a:defRPr sz="1600">
                <a:solidFill>
                  <a:schemeClr val="accent6">
                    <a:lumMod val="7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2"/>
          </p:nvPr>
        </p:nvSpPr>
        <p:spPr>
          <a:xfrm>
            <a:off x="4494212" y="2560638"/>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tx1">
                    <a:lumMod val="95000"/>
                    <a:lumOff val="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Slide Number Placeholder 9"/>
          <p:cNvSpPr>
            <a:spLocks noGrp="1"/>
          </p:cNvSpPr>
          <p:nvPr>
            <p:ph type="sldNum" sz="quarter" idx="14"/>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7" name="Title 16"/>
          <p:cNvSpPr>
            <a:spLocks noGrp="1"/>
          </p:cNvSpPr>
          <p:nvPr>
            <p:ph type="title"/>
          </p:nvPr>
        </p:nvSpPr>
        <p:spPr>
          <a:xfrm>
            <a:off x="-76200" y="625800"/>
            <a:ext cx="8229600" cy="639763"/>
          </a:xfrm>
        </p:spPr>
        <p:txBody>
          <a:bodyPr/>
          <a:lstStyle>
            <a:lvl1pPr>
              <a:defRPr>
                <a:solidFill>
                  <a:schemeClr val="accent6">
                    <a:lumMod val="50000"/>
                  </a:schemeClr>
                </a:solidFill>
              </a:defRPr>
            </a:lvl1pPr>
          </a:lstStyle>
          <a:p>
            <a:r>
              <a:rPr lang="en-US" dirty="0"/>
              <a:t>Click to edit Master title style</a:t>
            </a:r>
          </a:p>
        </p:txBody>
      </p:sp>
      <p:sp>
        <p:nvSpPr>
          <p:cNvPr id="18" name="Text Placeholder 10"/>
          <p:cNvSpPr>
            <a:spLocks noGrp="1"/>
          </p:cNvSpPr>
          <p:nvPr>
            <p:ph type="body" sz="quarter" idx="13"/>
          </p:nvPr>
        </p:nvSpPr>
        <p:spPr>
          <a:xfrm>
            <a:off x="130800" y="1143000"/>
            <a:ext cx="8251200" cy="457200"/>
          </a:xfrm>
        </p:spPr>
        <p:txBody>
          <a:bodyPr>
            <a:normAutofit/>
          </a:bodyPr>
          <a:lstStyle>
            <a:lvl1pPr>
              <a:buFontTx/>
              <a:buNone/>
              <a:defRPr sz="2400">
                <a:solidFill>
                  <a:schemeClr val="accent6">
                    <a:lumMod val="75000"/>
                  </a:schemeClr>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3" name="Title 12"/>
          <p:cNvSpPr>
            <a:spLocks noGrp="1"/>
          </p:cNvSpPr>
          <p:nvPr>
            <p:ph type="title"/>
          </p:nvPr>
        </p:nvSpPr>
        <p:spPr>
          <a:xfrm>
            <a:off x="1219200" y="457200"/>
            <a:ext cx="8229600" cy="639763"/>
          </a:xfrm>
        </p:spPr>
        <p:txBody>
          <a:bodyPr/>
          <a:lstStyle/>
          <a:p>
            <a:r>
              <a:rPr lang="en-US"/>
              <a:t>Click to edit Master title style</a:t>
            </a:r>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upper_swoosh_graphic_element_reverse.png"/>
          <p:cNvPicPr>
            <a:picLocks noChangeAspect="1"/>
          </p:cNvPicPr>
          <p:nvPr/>
        </p:nvPicPr>
        <p:blipFill>
          <a:blip r:embed="rId19" cstate="print"/>
          <a:stretch>
            <a:fillRect/>
          </a:stretch>
        </p:blipFill>
        <p:spPr>
          <a:xfrm>
            <a:off x="0" y="0"/>
            <a:ext cx="9144000" cy="6858000"/>
          </a:xfrm>
          <a:prstGeom prst="rect">
            <a:avLst/>
          </a:prstGeom>
        </p:spPr>
      </p:pic>
      <p:pic>
        <p:nvPicPr>
          <p:cNvPr id="16" name="Picture 15" descr="back_ground_element.png"/>
          <p:cNvPicPr>
            <a:picLocks noChangeAspect="1"/>
          </p:cNvPicPr>
          <p:nvPr/>
        </p:nvPicPr>
        <p:blipFill>
          <a:blip r:embed="rId20"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83400" y="685800"/>
            <a:ext cx="8229600" cy="6397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76200" y="1341764"/>
            <a:ext cx="8229600" cy="50593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1" r:id="rId6"/>
    <p:sldLayoutId id="2147483662" r:id="rId7"/>
    <p:sldLayoutId id="2147483653" r:id="rId8"/>
    <p:sldLayoutId id="2147483654" r:id="rId9"/>
    <p:sldLayoutId id="2147483655" r:id="rId10"/>
    <p:sldLayoutId id="2147483656" r:id="rId11"/>
    <p:sldLayoutId id="2147483664" r:id="rId12"/>
    <p:sldLayoutId id="2147483657" r:id="rId13"/>
    <p:sldLayoutId id="2147483658" r:id="rId14"/>
    <p:sldLayoutId id="2147483659" r:id="rId15"/>
    <p:sldLayoutId id="2147483666" r:id="rId16"/>
    <p:sldLayoutId id="2147483668" r:id="rId17"/>
  </p:sldLayoutIdLst>
  <p:hf sldNum="0" hdr="0" ftr="0" dt="0"/>
  <p:txStyles>
    <p:titleStyle>
      <a:lvl1pPr algn="l" defTabSz="914400" rtl="0" eaLnBrk="1" latinLnBrk="0" hangingPunct="1">
        <a:spcBef>
          <a:spcPct val="0"/>
        </a:spcBef>
        <a:buClr>
          <a:schemeClr val="accent6">
            <a:lumMod val="50000"/>
          </a:schemeClr>
        </a:buClr>
        <a:buFont typeface="Arial" pitchFamily="34" charset="0"/>
        <a:buChar char="•"/>
        <a:defRPr sz="3600" b="1" kern="1200" baseline="0">
          <a:solidFill>
            <a:schemeClr val="accent6">
              <a:lumMod val="50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6">
            <a:lumMod val="50000"/>
          </a:schemeClr>
        </a:buClr>
        <a:buSzPct val="70000"/>
        <a:buFont typeface="Arial" pitchFamily="34" charset="0"/>
        <a:buChar char="•"/>
        <a:defRPr sz="3200" kern="1200">
          <a:solidFill>
            <a:schemeClr val="accent6">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6">
            <a:lumMod val="50000"/>
          </a:schemeClr>
        </a:buClr>
        <a:buSzPct val="70000"/>
        <a:buFont typeface="Arial" pitchFamily="34" charset="0"/>
        <a:buChar char="•"/>
        <a:defRPr sz="2800" kern="1200">
          <a:solidFill>
            <a:schemeClr val="accent6">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6">
            <a:lumMod val="50000"/>
          </a:schemeClr>
        </a:buClr>
        <a:buSzPct val="70000"/>
        <a:buFont typeface="Arial" pitchFamily="34" charset="0"/>
        <a:buChar char="•"/>
        <a:defRPr sz="2400" kern="1200">
          <a:solidFill>
            <a:schemeClr val="accent6">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6">
            <a:lumMod val="50000"/>
          </a:schemeClr>
        </a:buClr>
        <a:buSzPct val="70000"/>
        <a:buFont typeface="Arial" pitchFamily="34" charset="0"/>
        <a:buChar char="•"/>
        <a:defRPr sz="2000" kern="1200">
          <a:solidFill>
            <a:schemeClr val="accent6">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6">
            <a:lumMod val="50000"/>
          </a:schemeClr>
        </a:buClr>
        <a:buSzPct val="70000"/>
        <a:buFont typeface="Arial" pitchFamily="34" charset="0"/>
        <a:buChar char="•"/>
        <a:defRPr sz="2000" kern="1200">
          <a:solidFill>
            <a:schemeClr val="accent6">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hyperlink" Target="http://www.olabs.co.in/"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1114" y="4038600"/>
            <a:ext cx="6324600" cy="860425"/>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Perpetua" pitchFamily="18" charset="0"/>
                <a:cs typeface="Adobe Hebrew" pitchFamily="18" charset="-79"/>
              </a:rPr>
              <a:t>    </a:t>
            </a:r>
            <a:r>
              <a:rPr lang="en-US"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Perpetua" pitchFamily="18" charset="0"/>
                <a:cs typeface="Adobe Hebrew" pitchFamily="18" charset="-79"/>
              </a:rPr>
              <a:t>OLabs</a:t>
            </a:r>
            <a:r>
              <a:rPr lang="en-US"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Perpetua" pitchFamily="18" charset="0"/>
                <a:cs typeface="Adobe Hebrew" pitchFamily="18" charset="-79"/>
              </a:rPr>
              <a:t> </a:t>
            </a:r>
            <a:br>
              <a:rPr lang="en-US"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Perpetua" pitchFamily="18" charset="0"/>
                <a:cs typeface="Adobe Hebrew" pitchFamily="18" charset="-79"/>
              </a:rPr>
            </a:br>
            <a:r>
              <a:rPr lang="en-US" sz="3000" dirty="0">
                <a:solidFill>
                  <a:srgbClr val="FF0000"/>
                </a:solidFill>
                <a:latin typeface="Perpetua" pitchFamily="18" charset="0"/>
                <a:cs typeface="+mj-cs"/>
              </a:rPr>
              <a:t>www.olabs.edu.in</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2133600"/>
            <a:ext cx="1846428" cy="600089"/>
          </a:xfrm>
          <a:prstGeom prst="rect">
            <a:avLst/>
          </a:prstGeom>
        </p:spPr>
      </p:pic>
      <p:pic>
        <p:nvPicPr>
          <p:cNvPr id="7" name="Picture 6" descr="C-DAC-Logo-Photos.jpg"/>
          <p:cNvPicPr>
            <a:picLocks noChangeAspect="1"/>
          </p:cNvPicPr>
          <p:nvPr/>
        </p:nvPicPr>
        <p:blipFill>
          <a:blip r:embed="rId3" cstate="print"/>
          <a:stretch>
            <a:fillRect/>
          </a:stretch>
        </p:blipFill>
        <p:spPr>
          <a:xfrm>
            <a:off x="4191000" y="2057400"/>
            <a:ext cx="893922" cy="631933"/>
          </a:xfrm>
          <a:prstGeom prst="rect">
            <a:avLst/>
          </a:prstGeom>
        </p:spPr>
      </p:pic>
      <p:sp>
        <p:nvSpPr>
          <p:cNvPr id="3" name="Rectangle 2"/>
          <p:cNvSpPr/>
          <p:nvPr/>
        </p:nvSpPr>
        <p:spPr>
          <a:xfrm>
            <a:off x="3247314" y="2782669"/>
            <a:ext cx="6172200" cy="830997"/>
          </a:xfrm>
          <a:prstGeom prst="rect">
            <a:avLst/>
          </a:prstGeom>
        </p:spPr>
        <p:txBody>
          <a:bodyPr wrap="square">
            <a:spAutoFit/>
          </a:bodyPr>
          <a:lstStyle/>
          <a:p>
            <a:pPr algn="ctr"/>
            <a:r>
              <a:rPr lang="en-IN" sz="2400" b="1" dirty="0"/>
              <a:t>Products/Solutions/Expertise of </a:t>
            </a:r>
            <a:br>
              <a:rPr lang="en-IN" sz="2400" b="1" dirty="0"/>
            </a:br>
            <a:r>
              <a:rPr lang="en-IN" sz="2400" b="1" dirty="0"/>
              <a:t>C-DAC Mumbai in Smart City Domain</a:t>
            </a:r>
            <a:endParaRPr lang="en-IN"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7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3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639763"/>
          </a:xfrm>
        </p:spPr>
        <p:txBody>
          <a:bodyPr/>
          <a:lstStyle/>
          <a:p>
            <a:pPr>
              <a:buNone/>
            </a:pPr>
            <a:r>
              <a:rPr lang="en-IN" dirty="0"/>
              <a:t>English labs in action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7113"/>
            <a:ext cx="8813508" cy="5553074"/>
          </a:xfrm>
          <a:prstGeom prst="rect">
            <a:avLst/>
          </a:prstGeom>
        </p:spPr>
      </p:pic>
    </p:spTree>
    <p:extLst>
      <p:ext uri="{BB962C8B-B14F-4D97-AF65-F5344CB8AC3E}">
        <p14:creationId xmlns:p14="http://schemas.microsoft.com/office/powerpoint/2010/main" val="1216520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639763"/>
          </a:xfrm>
        </p:spPr>
        <p:txBody>
          <a:bodyPr/>
          <a:lstStyle/>
          <a:p>
            <a:pPr>
              <a:buNone/>
            </a:pPr>
            <a:r>
              <a:rPr lang="en-IN" dirty="0"/>
              <a:t>Mathematics labs in action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875"/>
            <a:ext cx="8763000" cy="5729288"/>
          </a:xfrm>
          <a:prstGeom prst="rect">
            <a:avLst/>
          </a:prstGeom>
        </p:spPr>
      </p:pic>
    </p:spTree>
    <p:extLst>
      <p:ext uri="{BB962C8B-B14F-4D97-AF65-F5344CB8AC3E}">
        <p14:creationId xmlns:p14="http://schemas.microsoft.com/office/powerpoint/2010/main" val="1170334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IN" sz="3200" dirty="0"/>
              <a:t>List of Project Awards &amp; Achievements</a:t>
            </a:r>
          </a:p>
        </p:txBody>
      </p:sp>
      <p:sp>
        <p:nvSpPr>
          <p:cNvPr id="3" name="Content Placeholder 2"/>
          <p:cNvSpPr>
            <a:spLocks noGrp="1"/>
          </p:cNvSpPr>
          <p:nvPr>
            <p:ph idx="1"/>
          </p:nvPr>
        </p:nvSpPr>
        <p:spPr/>
        <p:txBody>
          <a:bodyPr>
            <a:normAutofit/>
          </a:bodyPr>
          <a:lstStyle/>
          <a:p>
            <a:r>
              <a:rPr lang="en-US" sz="2400" dirty="0">
                <a:latin typeface="Arial (Headings)"/>
              </a:rPr>
              <a:t>CBSE Circular &amp; Endorsement </a:t>
            </a:r>
            <a:r>
              <a:rPr lang="en-IN" sz="2400" dirty="0">
                <a:latin typeface="Arial (Headings)"/>
              </a:rPr>
              <a:t>– Feb 2013</a:t>
            </a:r>
          </a:p>
          <a:p>
            <a:r>
              <a:rPr lang="en-US" sz="2400" dirty="0">
                <a:latin typeface="Arial (Headings)"/>
              </a:rPr>
              <a:t>CBSE Circular &amp; Endorsement </a:t>
            </a:r>
            <a:r>
              <a:rPr lang="en-IN" sz="2400" dirty="0">
                <a:latin typeface="Arial (Headings)"/>
              </a:rPr>
              <a:t>– April 2016</a:t>
            </a:r>
          </a:p>
          <a:p>
            <a:r>
              <a:rPr lang="en-US" sz="2400" dirty="0">
                <a:latin typeface="Arial (Headings)"/>
              </a:rPr>
              <a:t>CSI IT Excellence Award 2013</a:t>
            </a:r>
          </a:p>
          <a:p>
            <a:r>
              <a:rPr lang="en-IN" sz="2400" dirty="0">
                <a:latin typeface="Arial (Headings)"/>
              </a:rPr>
              <a:t>SKOCH Order of Merit in 2013</a:t>
            </a:r>
          </a:p>
          <a:p>
            <a:r>
              <a:rPr lang="en-US" sz="2400" dirty="0">
                <a:latin typeface="Arial (Headings)"/>
              </a:rPr>
              <a:t>NASSCOM Innovation Awards 2013 (shortlisted for Jury award)</a:t>
            </a:r>
          </a:p>
          <a:p>
            <a:r>
              <a:rPr lang="en-US" sz="2400" dirty="0">
                <a:latin typeface="Arial (Headings)"/>
              </a:rPr>
              <a:t>Presentation to Chairman at CIPS.</a:t>
            </a:r>
          </a:p>
          <a:p>
            <a:r>
              <a:rPr lang="en-IN" sz="2400" dirty="0" err="1">
                <a:latin typeface="Arial (Headings)"/>
              </a:rPr>
              <a:t>OLabs</a:t>
            </a:r>
            <a:r>
              <a:rPr lang="en-IN" sz="2400" dirty="0">
                <a:latin typeface="Arial (Headings)"/>
              </a:rPr>
              <a:t> launch at Good Governance week celebrations by Honourable minister of IT Shri Ravi Shankar Prasad</a:t>
            </a:r>
          </a:p>
          <a:p>
            <a:r>
              <a:rPr lang="en-IN" sz="2400" dirty="0">
                <a:latin typeface="Arial (Headings)"/>
              </a:rPr>
              <a:t>Rollout of Online Labs project was accepted by </a:t>
            </a:r>
            <a:r>
              <a:rPr lang="en-IN" sz="2400" dirty="0" err="1">
                <a:latin typeface="Arial (Headings)"/>
              </a:rPr>
              <a:t>Miety</a:t>
            </a:r>
            <a:r>
              <a:rPr lang="en-IN" sz="2400" dirty="0">
                <a:latin typeface="Arial (Headings)"/>
              </a:rPr>
              <a:t>.</a:t>
            </a:r>
          </a:p>
          <a:p>
            <a:endParaRPr lang="en-IN" sz="2400" dirty="0">
              <a:latin typeface="Arial (Headings)"/>
            </a:endParaRPr>
          </a:p>
          <a:p>
            <a:endParaRPr lang="en-IN" sz="2400" dirty="0">
              <a:latin typeface="Arial (Headings)"/>
            </a:endParaRPr>
          </a:p>
          <a:p>
            <a:endParaRPr lang="en-IN" sz="2400" dirty="0">
              <a:latin typeface="Arial (Headings)"/>
            </a:endParaRPr>
          </a:p>
          <a:p>
            <a:endParaRPr lang="en-IN" sz="2400" dirty="0">
              <a:latin typeface="Arial (Headings)"/>
            </a:endParaRPr>
          </a:p>
          <a:p>
            <a:endParaRPr lang="en-IN" sz="2800" spc="-1" dirty="0">
              <a:solidFill>
                <a:srgbClr val="44185D"/>
              </a:solidFill>
              <a:uFill>
                <a:solidFill>
                  <a:srgbClr val="FFFFFF"/>
                </a:solidFill>
              </a:uFill>
              <a:latin typeface="Arial (Headings)"/>
              <a:ea typeface="DejaVu Sans"/>
            </a:endParaRPr>
          </a:p>
          <a:p>
            <a:endParaRPr lang="en-IN" sz="2800" dirty="0"/>
          </a:p>
        </p:txBody>
      </p:sp>
    </p:spTree>
    <p:extLst>
      <p:ext uri="{BB962C8B-B14F-4D97-AF65-F5344CB8AC3E}">
        <p14:creationId xmlns:p14="http://schemas.microsoft.com/office/powerpoint/2010/main" val="712248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ustomShape 1"/>
          <p:cNvSpPr/>
          <p:nvPr/>
        </p:nvSpPr>
        <p:spPr>
          <a:xfrm>
            <a:off x="-1517193" y="256309"/>
            <a:ext cx="8456760" cy="68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r>
              <a:rPr lang="en-IN" sz="3400" b="1" spc="-1" dirty="0">
                <a:solidFill>
                  <a:srgbClr val="44185D"/>
                </a:solidFill>
                <a:uFill>
                  <a:solidFill>
                    <a:srgbClr val="FFFFFF"/>
                  </a:solidFill>
                </a:uFill>
                <a:latin typeface="Arial (Headings)"/>
                <a:ea typeface="DejaVu Sans"/>
              </a:rPr>
              <a:t>Launch of Online Labs</a:t>
            </a:r>
            <a:endParaRPr lang="en-IN" spc="-1" dirty="0">
              <a:solidFill>
                <a:srgbClr val="000000"/>
              </a:solidFill>
              <a:uFill>
                <a:solidFill>
                  <a:srgbClr val="FFFFFF"/>
                </a:solidFill>
              </a:uFill>
              <a:latin typeface="Arial"/>
            </a:endParaRPr>
          </a:p>
        </p:txBody>
      </p:sp>
      <p:pic>
        <p:nvPicPr>
          <p:cNvPr id="3" name="Picture 2"/>
          <p:cNvPicPr>
            <a:picLocks noChangeAspect="1"/>
          </p:cNvPicPr>
          <p:nvPr/>
        </p:nvPicPr>
        <p:blipFill>
          <a:blip r:embed="rId3" cstate="print"/>
          <a:stretch>
            <a:fillRect/>
          </a:stretch>
        </p:blipFill>
        <p:spPr>
          <a:xfrm>
            <a:off x="380880" y="912960"/>
            <a:ext cx="8448675" cy="4829175"/>
          </a:xfrm>
          <a:prstGeom prst="rect">
            <a:avLst/>
          </a:prstGeom>
        </p:spPr>
      </p:pic>
      <p:sp>
        <p:nvSpPr>
          <p:cNvPr id="2" name="TextBox 1"/>
          <p:cNvSpPr txBox="1"/>
          <p:nvPr/>
        </p:nvSpPr>
        <p:spPr>
          <a:xfrm>
            <a:off x="200024" y="5809958"/>
            <a:ext cx="8943976" cy="1048042"/>
          </a:xfrm>
          <a:prstGeom prst="rect">
            <a:avLst/>
          </a:prstGeom>
        </p:spPr>
        <p:txBody>
          <a:bodyPr vert="horz" wrap="square" lIns="91440" tIns="45720" rIns="91440" bIns="45720" rtlCol="0" anchor="ctr">
            <a:noAutofit/>
          </a:bodyPr>
          <a:lstStyle/>
          <a:p>
            <a:pPr>
              <a:spcBef>
                <a:spcPct val="0"/>
              </a:spcBef>
            </a:pPr>
            <a:r>
              <a:rPr lang="en-IN" sz="2000" b="1" dirty="0" err="1">
                <a:solidFill>
                  <a:prstClr val="black"/>
                </a:solidFill>
                <a:latin typeface="Perpetua" pitchFamily="18" charset="0"/>
              </a:rPr>
              <a:t>OLabs</a:t>
            </a:r>
            <a:r>
              <a:rPr lang="en-IN" sz="2000" b="1" dirty="0">
                <a:solidFill>
                  <a:prstClr val="black"/>
                </a:solidFill>
                <a:latin typeface="Perpetua" pitchFamily="18" charset="0"/>
              </a:rPr>
              <a:t> was launched during Good Governance week celebrations on Dec 28, 2015 by Honourable minister of IT </a:t>
            </a:r>
            <a:r>
              <a:rPr lang="en-IN" sz="2000" b="1" dirty="0" err="1">
                <a:solidFill>
                  <a:prstClr val="black"/>
                </a:solidFill>
                <a:latin typeface="Perpetua" pitchFamily="18" charset="0"/>
              </a:rPr>
              <a:t>Shri</a:t>
            </a:r>
            <a:r>
              <a:rPr lang="en-IN" sz="2000" b="1" dirty="0">
                <a:solidFill>
                  <a:prstClr val="black"/>
                </a:solidFill>
                <a:latin typeface="Perpetua" pitchFamily="18" charset="0"/>
              </a:rPr>
              <a:t> Ravi Shankar Prasad</a:t>
            </a:r>
          </a:p>
        </p:txBody>
      </p:sp>
    </p:spTree>
    <p:extLst>
      <p:ext uri="{BB962C8B-B14F-4D97-AF65-F5344CB8AC3E}">
        <p14:creationId xmlns:p14="http://schemas.microsoft.com/office/powerpoint/2010/main" val="370837163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685800"/>
          </a:xfrm>
        </p:spPr>
        <p:txBody>
          <a:bodyPr/>
          <a:lstStyle/>
          <a:p>
            <a:pPr>
              <a:buNone/>
            </a:pPr>
            <a:r>
              <a:rPr lang="en-US" sz="3200" dirty="0">
                <a:latin typeface="Arial (Headings)"/>
              </a:rPr>
              <a:t>CBSE Circular &amp; Endorsement </a:t>
            </a:r>
            <a:r>
              <a:rPr lang="en-IN" sz="3200" spc="-1" dirty="0">
                <a:solidFill>
                  <a:srgbClr val="44185D"/>
                </a:solidFill>
                <a:uFill>
                  <a:solidFill>
                    <a:srgbClr val="FFFFFF"/>
                  </a:solidFill>
                </a:uFill>
                <a:latin typeface="Arial (Headings)"/>
                <a:ea typeface="DejaVu Sans"/>
              </a:rPr>
              <a:t>– Feb 2013</a:t>
            </a:r>
            <a:endParaRPr lang="en-US" sz="3200" dirty="0"/>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4495800"/>
            <a:ext cx="8153400" cy="2133599"/>
          </a:xfrm>
          <a:prstGeom prst="rect">
            <a:avLst/>
          </a:prstGeom>
          <a:noFill/>
          <a:ln w="9525">
            <a:noFill/>
            <a:miter lim="800000"/>
            <a:headEnd/>
            <a:tailEnd/>
          </a:ln>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990601"/>
            <a:ext cx="8305799" cy="3505199"/>
          </a:xfrm>
          <a:prstGeom prst="rect">
            <a:avLst/>
          </a:prstGeom>
          <a:noFill/>
          <a:ln w="9525">
            <a:noFill/>
            <a:miter lim="800000"/>
            <a:headEnd/>
            <a:tailEnd/>
          </a:ln>
        </p:spPr>
      </p:pic>
    </p:spTree>
    <p:extLst>
      <p:ext uri="{BB962C8B-B14F-4D97-AF65-F5344CB8AC3E}">
        <p14:creationId xmlns:p14="http://schemas.microsoft.com/office/powerpoint/2010/main" val="739169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00" y="533400"/>
            <a:ext cx="8229600" cy="685799"/>
          </a:xfrm>
        </p:spPr>
        <p:txBody>
          <a:bodyPr/>
          <a:lstStyle/>
          <a:p>
            <a:pPr>
              <a:buNone/>
            </a:pPr>
            <a:r>
              <a:rPr lang="en-IN" spc="-1" dirty="0">
                <a:solidFill>
                  <a:srgbClr val="44185D"/>
                </a:solidFill>
                <a:uFill>
                  <a:solidFill>
                    <a:srgbClr val="FFFFFF"/>
                  </a:solidFill>
                </a:uFill>
                <a:latin typeface="Arial (Headings)"/>
                <a:ea typeface="DejaVu Sans"/>
              </a:rPr>
              <a:t>CBSE Circular – April 2016</a:t>
            </a:r>
            <a:r>
              <a:rPr lang="en-IN" sz="2000" spc="-1" dirty="0">
                <a:solidFill>
                  <a:srgbClr val="000000"/>
                </a:solidFill>
                <a:uFill>
                  <a:solidFill>
                    <a:srgbClr val="FFFFFF"/>
                  </a:solidFill>
                </a:uFill>
                <a:latin typeface="Arial"/>
              </a:rPr>
              <a:t/>
            </a:r>
            <a:br>
              <a:rPr lang="en-IN" sz="2000" spc="-1" dirty="0">
                <a:solidFill>
                  <a:srgbClr val="000000"/>
                </a:solidFill>
                <a:uFill>
                  <a:solidFill>
                    <a:srgbClr val="FFFFFF"/>
                  </a:solidFill>
                </a:uFill>
                <a:latin typeface="Arial"/>
              </a:rPr>
            </a:br>
            <a:endParaRPr lang="en-IN" dirty="0"/>
          </a:p>
        </p:txBody>
      </p:sp>
      <p:pic>
        <p:nvPicPr>
          <p:cNvPr id="4" name="Picture 3" descr="Capture.PNG"/>
          <p:cNvPicPr>
            <a:picLocks noChangeAspect="1"/>
          </p:cNvPicPr>
          <p:nvPr/>
        </p:nvPicPr>
        <p:blipFill>
          <a:blip r:embed="rId2" cstate="print"/>
          <a:stretch>
            <a:fillRect/>
          </a:stretch>
        </p:blipFill>
        <p:spPr>
          <a:xfrm>
            <a:off x="438702" y="1447801"/>
            <a:ext cx="8095698" cy="5181342"/>
          </a:xfrm>
          <a:prstGeom prst="rect">
            <a:avLst/>
          </a:prstGeom>
        </p:spPr>
      </p:pic>
    </p:spTree>
    <p:extLst>
      <p:ext uri="{BB962C8B-B14F-4D97-AF65-F5344CB8AC3E}">
        <p14:creationId xmlns:p14="http://schemas.microsoft.com/office/powerpoint/2010/main" val="1025241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4997" y="228600"/>
            <a:ext cx="7772400" cy="639763"/>
          </a:xfrm>
        </p:spPr>
        <p:txBody>
          <a:bodyPr/>
          <a:lstStyle/>
          <a:p>
            <a:pPr>
              <a:buNone/>
            </a:pPr>
            <a:r>
              <a:rPr lang="en-US" sz="3600" b="1" spc="-1" dirty="0" err="1">
                <a:solidFill>
                  <a:srgbClr val="44185D"/>
                </a:solidFill>
                <a:uFill>
                  <a:solidFill>
                    <a:srgbClr val="FFFFFF"/>
                  </a:solidFill>
                </a:uFill>
                <a:latin typeface="Century Gothic"/>
                <a:ea typeface="DejaVu Sans"/>
                <a:cs typeface="+mn-cs"/>
              </a:rPr>
              <a:t>OLabs</a:t>
            </a:r>
            <a:r>
              <a:rPr lang="en-US" dirty="0"/>
              <a:t> </a:t>
            </a:r>
            <a:r>
              <a:rPr lang="en-US" sz="3600" b="1" spc="-1" dirty="0">
                <a:solidFill>
                  <a:srgbClr val="44185D"/>
                </a:solidFill>
                <a:uFill>
                  <a:solidFill>
                    <a:srgbClr val="FFFFFF"/>
                  </a:solidFill>
                </a:uFill>
                <a:latin typeface="Century Gothic"/>
                <a:ea typeface="DejaVu Sans"/>
                <a:cs typeface="+mn-cs"/>
              </a:rPr>
              <a:t>– Awards</a:t>
            </a:r>
          </a:p>
        </p:txBody>
      </p:sp>
      <p:sp>
        <p:nvSpPr>
          <p:cNvPr id="10" name="Text Placeholder 5"/>
          <p:cNvSpPr txBox="1">
            <a:spLocks/>
          </p:cNvSpPr>
          <p:nvPr/>
        </p:nvSpPr>
        <p:spPr>
          <a:xfrm>
            <a:off x="0" y="5638800"/>
            <a:ext cx="9467557" cy="1219200"/>
          </a:xfrm>
          <a:prstGeom prst="rect">
            <a:avLst/>
          </a:prstGeom>
        </p:spPr>
        <p:txBody>
          <a:bodyPr vert="horz" lIns="91440" tIns="45720" rIns="91440" bIns="45720" rtlCol="0">
            <a:normAutofit/>
          </a:bodyPr>
          <a:lstStyle/>
          <a:p>
            <a:pPr marL="173038" indent="-173038" algn="ctr">
              <a:spcBef>
                <a:spcPct val="20000"/>
              </a:spcBef>
              <a:buClr>
                <a:srgbClr val="F79646">
                  <a:lumMod val="50000"/>
                </a:srgbClr>
              </a:buClr>
              <a:buSzPct val="70000"/>
              <a:defRPr/>
            </a:pPr>
            <a:r>
              <a:rPr lang="en-US" sz="2200" b="1" dirty="0">
                <a:solidFill>
                  <a:srgbClr val="F79646">
                    <a:lumMod val="75000"/>
                  </a:srgbClr>
                </a:solidFill>
                <a:cs typeface="Segoe UI" pitchFamily="34" charset="0"/>
              </a:rPr>
              <a:t> NASSCOM Innovation Awards 2013 (shortlisted for Jury award)</a:t>
            </a:r>
            <a:endParaRPr lang="en-IN" sz="2200" b="1" dirty="0">
              <a:solidFill>
                <a:srgbClr val="F79646">
                  <a:lumMod val="75000"/>
                </a:srgbClr>
              </a:solidFill>
              <a:cs typeface="Segoe UI" pitchFamily="34" charset="0"/>
            </a:endParaRPr>
          </a:p>
        </p:txBody>
      </p:sp>
      <p:sp>
        <p:nvSpPr>
          <p:cNvPr id="12" name="Rectangle 11"/>
          <p:cNvSpPr/>
          <p:nvPr/>
        </p:nvSpPr>
        <p:spPr>
          <a:xfrm>
            <a:off x="5249593" y="3910821"/>
            <a:ext cx="4203895" cy="387798"/>
          </a:xfrm>
          <a:prstGeom prst="rect">
            <a:avLst/>
          </a:prstGeom>
        </p:spPr>
        <p:txBody>
          <a:bodyPr wrap="square">
            <a:spAutoFit/>
          </a:bodyPr>
          <a:lstStyle/>
          <a:p>
            <a:pPr marL="173038" indent="-173038">
              <a:lnSpc>
                <a:spcPct val="80000"/>
              </a:lnSpc>
              <a:spcBef>
                <a:spcPct val="20000"/>
              </a:spcBef>
              <a:buClr>
                <a:srgbClr val="F79646">
                  <a:lumMod val="50000"/>
                </a:srgbClr>
              </a:buClr>
              <a:buSzPct val="70000"/>
            </a:pPr>
            <a:r>
              <a:rPr lang="en-IN" sz="2400" b="1" dirty="0">
                <a:solidFill>
                  <a:srgbClr val="F79646">
                    <a:lumMod val="75000"/>
                  </a:srgbClr>
                </a:solidFill>
                <a:cs typeface="Segoe UI" pitchFamily="34" charset="0"/>
              </a:rPr>
              <a:t>SKOCH Order of Merit</a:t>
            </a:r>
          </a:p>
        </p:txBody>
      </p:sp>
      <p:pic>
        <p:nvPicPr>
          <p:cNvPr id="14" name="Picture Placeholder 12" descr="1655689_10151993400879220_1793475405_o.jpg"/>
          <p:cNvPicPr>
            <a:picLocks noGrp="1" noChangeAspect="1"/>
          </p:cNvPicPr>
          <p:nvPr>
            <p:ph type="pic" sz="quarter" idx="14"/>
          </p:nvPr>
        </p:nvPicPr>
        <p:blipFill>
          <a:blip r:embed="rId2" cstate="print"/>
          <a:stretch>
            <a:fillRect/>
          </a:stretch>
        </p:blipFill>
        <p:spPr>
          <a:xfrm>
            <a:off x="4064391" y="1083212"/>
            <a:ext cx="5079609" cy="2792438"/>
          </a:xfrm>
        </p:spPr>
      </p:pic>
      <p:pic>
        <p:nvPicPr>
          <p:cNvPr id="47106" name="Picture 2" descr="Nasscom"/>
          <p:cNvPicPr>
            <a:picLocks noChangeAspect="1" noChangeArrowheads="1"/>
          </p:cNvPicPr>
          <p:nvPr/>
        </p:nvPicPr>
        <p:blipFill>
          <a:blip r:embed="rId3" cstate="print"/>
          <a:srcRect/>
          <a:stretch>
            <a:fillRect/>
          </a:stretch>
        </p:blipFill>
        <p:spPr bwMode="auto">
          <a:xfrm>
            <a:off x="2746770" y="4916796"/>
            <a:ext cx="2838158" cy="400681"/>
          </a:xfrm>
          <a:prstGeom prst="rect">
            <a:avLst/>
          </a:prstGeom>
          <a:noFill/>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456" y="881065"/>
            <a:ext cx="3657441" cy="2846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Placeholder 5"/>
          <p:cNvSpPr txBox="1">
            <a:spLocks/>
          </p:cNvSpPr>
          <p:nvPr/>
        </p:nvSpPr>
        <p:spPr>
          <a:xfrm>
            <a:off x="204533" y="3867831"/>
            <a:ext cx="4572000" cy="479612"/>
          </a:xfrm>
          <a:prstGeom prst="rect">
            <a:avLst/>
          </a:prstGeom>
        </p:spPr>
        <p:txBody>
          <a:bodyPr vert="horz" lIns="91440" tIns="45720" rIns="91440" bIns="45720" rtlCol="0">
            <a:normAutofit/>
          </a:bodyPr>
          <a:lstStyle/>
          <a:p>
            <a:pPr marL="173038" indent="-173038">
              <a:lnSpc>
                <a:spcPct val="80000"/>
              </a:lnSpc>
              <a:spcBef>
                <a:spcPct val="20000"/>
              </a:spcBef>
              <a:buClr>
                <a:srgbClr val="F79646">
                  <a:lumMod val="50000"/>
                </a:srgbClr>
              </a:buClr>
              <a:buSzPct val="70000"/>
              <a:defRPr/>
            </a:pPr>
            <a:r>
              <a:rPr lang="en-US" sz="2400" b="1" dirty="0">
                <a:solidFill>
                  <a:srgbClr val="F79646">
                    <a:lumMod val="75000"/>
                  </a:srgbClr>
                </a:solidFill>
                <a:cs typeface="Segoe UI" pitchFamily="34" charset="0"/>
              </a:rPr>
              <a:t>CSI IT Excellence Award 2013</a:t>
            </a:r>
            <a:endParaRPr lang="en-IN" sz="2400" b="1" dirty="0">
              <a:solidFill>
                <a:srgbClr val="F79646">
                  <a:lumMod val="75000"/>
                </a:srgbClr>
              </a:solidFill>
              <a:cs typeface="Segoe UI" pitchFamily="34" charset="0"/>
            </a:endParaRPr>
          </a:p>
        </p:txBody>
      </p:sp>
    </p:spTree>
    <p:extLst>
      <p:ext uri="{BB962C8B-B14F-4D97-AF65-F5344CB8AC3E}">
        <p14:creationId xmlns:p14="http://schemas.microsoft.com/office/powerpoint/2010/main" val="2991468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p:nvPr/>
        </p:nvSpPr>
        <p:spPr>
          <a:xfrm>
            <a:off x="3685225" y="2145967"/>
            <a:ext cx="739500" cy="4291600"/>
          </a:xfrm>
          <a:prstGeom prst="bracePair">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379" name="Shape 379"/>
          <p:cNvPicPr preferRelativeResize="0"/>
          <p:nvPr/>
        </p:nvPicPr>
        <p:blipFill>
          <a:blip r:embed="rId3" cstate="print">
            <a:alphaModFix/>
          </a:blip>
          <a:stretch>
            <a:fillRect/>
          </a:stretch>
        </p:blipFill>
        <p:spPr>
          <a:xfrm>
            <a:off x="1219200" y="5740401"/>
            <a:ext cx="5038699" cy="1117599"/>
          </a:xfrm>
          <a:prstGeom prst="rect">
            <a:avLst/>
          </a:prstGeom>
          <a:noFill/>
          <a:ln>
            <a:noFill/>
          </a:ln>
        </p:spPr>
      </p:pic>
      <p:pic>
        <p:nvPicPr>
          <p:cNvPr id="380" name="Shape 380"/>
          <p:cNvPicPr preferRelativeResize="0"/>
          <p:nvPr/>
        </p:nvPicPr>
        <p:blipFill>
          <a:blip r:embed="rId4" cstate="print">
            <a:alphaModFix/>
          </a:blip>
          <a:stretch>
            <a:fillRect/>
          </a:stretch>
        </p:blipFill>
        <p:spPr>
          <a:xfrm>
            <a:off x="0" y="1295400"/>
            <a:ext cx="4252424" cy="4623566"/>
          </a:xfrm>
          <a:prstGeom prst="rect">
            <a:avLst/>
          </a:prstGeom>
          <a:noFill/>
          <a:ln>
            <a:noFill/>
          </a:ln>
        </p:spPr>
      </p:pic>
      <p:sp>
        <p:nvSpPr>
          <p:cNvPr id="381" name="Shape 381"/>
          <p:cNvSpPr txBox="1"/>
          <p:nvPr/>
        </p:nvSpPr>
        <p:spPr>
          <a:xfrm>
            <a:off x="4876800" y="1219200"/>
            <a:ext cx="2446799" cy="507600"/>
          </a:xfrm>
          <a:prstGeom prst="rect">
            <a:avLst/>
          </a:prstGeom>
          <a:noFill/>
          <a:ln>
            <a:noFill/>
          </a:ln>
        </p:spPr>
        <p:txBody>
          <a:bodyPr lIns="91425" tIns="91425" rIns="91425" bIns="91425" anchor="t" anchorCtr="0">
            <a:noAutofit/>
          </a:bodyPr>
          <a:lstStyle/>
          <a:p>
            <a:pPr>
              <a:spcBef>
                <a:spcPts val="0"/>
              </a:spcBef>
              <a:buNone/>
            </a:pPr>
            <a:r>
              <a:rPr lang="en-GB" b="1" dirty="0">
                <a:solidFill>
                  <a:srgbClr val="1C4587"/>
                </a:solidFill>
              </a:rPr>
              <a:t>Participated States</a:t>
            </a:r>
          </a:p>
        </p:txBody>
      </p:sp>
      <p:sp>
        <p:nvSpPr>
          <p:cNvPr id="382" name="Shape 382"/>
          <p:cNvSpPr txBox="1"/>
          <p:nvPr/>
        </p:nvSpPr>
        <p:spPr>
          <a:xfrm>
            <a:off x="4648200" y="1981200"/>
            <a:ext cx="4252500" cy="3494400"/>
          </a:xfrm>
          <a:prstGeom prst="rect">
            <a:avLst/>
          </a:prstGeom>
          <a:noFill/>
          <a:ln>
            <a:noFill/>
          </a:ln>
        </p:spPr>
        <p:txBody>
          <a:bodyPr lIns="91425" tIns="91425" rIns="91425" bIns="91425" anchor="t" anchorCtr="0">
            <a:noAutofit/>
          </a:bodyPr>
          <a:lstStyle/>
          <a:p>
            <a:pPr marL="173038" lvl="0" indent="-173038">
              <a:lnSpc>
                <a:spcPts val="2600"/>
              </a:lnSpc>
              <a:spcBef>
                <a:spcPct val="20000"/>
              </a:spcBef>
              <a:buClr>
                <a:schemeClr val="accent6">
                  <a:lumMod val="50000"/>
                </a:schemeClr>
              </a:buClr>
              <a:buSzPct val="70000"/>
              <a:buFont typeface="Arial" pitchFamily="34" charset="0"/>
              <a:buChar char="•"/>
            </a:pPr>
            <a:r>
              <a:rPr lang="en-GB" dirty="0">
                <a:solidFill>
                  <a:schemeClr val="accent6">
                    <a:lumMod val="75000"/>
                  </a:schemeClr>
                </a:solidFill>
                <a:cs typeface="Segoe UI" pitchFamily="34" charset="0"/>
              </a:rPr>
              <a:t>Teachers from </a:t>
            </a:r>
            <a:r>
              <a:rPr lang="en-GB" b="1" dirty="0">
                <a:solidFill>
                  <a:schemeClr val="accent6">
                    <a:lumMod val="75000"/>
                  </a:schemeClr>
                </a:solidFill>
                <a:cs typeface="Segoe UI" pitchFamily="34" charset="0"/>
              </a:rPr>
              <a:t>28</a:t>
            </a:r>
            <a:r>
              <a:rPr lang="en-GB" dirty="0">
                <a:solidFill>
                  <a:schemeClr val="accent6">
                    <a:lumMod val="75000"/>
                  </a:schemeClr>
                </a:solidFill>
                <a:cs typeface="Segoe UI" pitchFamily="34" charset="0"/>
              </a:rPr>
              <a:t> locations of </a:t>
            </a:r>
            <a:r>
              <a:rPr lang="en-GB" b="1" dirty="0">
                <a:solidFill>
                  <a:schemeClr val="accent6">
                    <a:lumMod val="75000"/>
                  </a:schemeClr>
                </a:solidFill>
                <a:cs typeface="Segoe UI" pitchFamily="34" charset="0"/>
              </a:rPr>
              <a:t>16</a:t>
            </a:r>
            <a:r>
              <a:rPr lang="en-GB" dirty="0">
                <a:solidFill>
                  <a:schemeClr val="accent6">
                    <a:lumMod val="75000"/>
                  </a:schemeClr>
                </a:solidFill>
                <a:cs typeface="Segoe UI" pitchFamily="34" charset="0"/>
              </a:rPr>
              <a:t> states have participated in the VC. </a:t>
            </a:r>
          </a:p>
          <a:p>
            <a:pPr marL="173038" lvl="0" indent="-173038">
              <a:lnSpc>
                <a:spcPts val="2600"/>
              </a:lnSpc>
              <a:spcBef>
                <a:spcPct val="20000"/>
              </a:spcBef>
              <a:buClr>
                <a:schemeClr val="accent6">
                  <a:lumMod val="50000"/>
                </a:schemeClr>
              </a:buClr>
              <a:buSzPct val="70000"/>
              <a:buFont typeface="Arial" pitchFamily="34" charset="0"/>
              <a:buChar char="•"/>
            </a:pPr>
            <a:r>
              <a:rPr lang="en-GB" b="1" dirty="0">
                <a:solidFill>
                  <a:schemeClr val="accent6">
                    <a:lumMod val="75000"/>
                  </a:schemeClr>
                </a:solidFill>
                <a:cs typeface="Segoe UI" pitchFamily="34" charset="0"/>
              </a:rPr>
              <a:t>800</a:t>
            </a:r>
            <a:r>
              <a:rPr lang="en-GB" dirty="0">
                <a:solidFill>
                  <a:schemeClr val="accent6">
                    <a:lumMod val="75000"/>
                  </a:schemeClr>
                </a:solidFill>
                <a:cs typeface="Segoe UI" pitchFamily="34" charset="0"/>
              </a:rPr>
              <a:t> other participants were facilitated with Webinar which includes Live Chat on the VC. </a:t>
            </a:r>
          </a:p>
          <a:p>
            <a:pPr marL="173038" lvl="0" indent="-173038">
              <a:lnSpc>
                <a:spcPts val="2600"/>
              </a:lnSpc>
              <a:spcBef>
                <a:spcPct val="20000"/>
              </a:spcBef>
              <a:buClr>
                <a:schemeClr val="accent6">
                  <a:lumMod val="50000"/>
                </a:schemeClr>
              </a:buClr>
              <a:buSzPct val="70000"/>
              <a:buFont typeface="Arial" pitchFamily="34" charset="0"/>
              <a:buChar char="•"/>
            </a:pPr>
            <a:r>
              <a:rPr lang="en-GB" dirty="0">
                <a:solidFill>
                  <a:schemeClr val="accent6">
                    <a:lumMod val="75000"/>
                  </a:schemeClr>
                </a:solidFill>
                <a:cs typeface="Segoe UI" pitchFamily="34" charset="0"/>
              </a:rPr>
              <a:t>This topic has also been showcased in the Programme conducted afternoon, the same day, along with other two topics for participants from Hyderabad.</a:t>
            </a:r>
          </a:p>
          <a:p>
            <a:pPr marL="173038" lvl="0" indent="-173038">
              <a:lnSpc>
                <a:spcPts val="2600"/>
              </a:lnSpc>
              <a:spcBef>
                <a:spcPct val="20000"/>
              </a:spcBef>
              <a:buClr>
                <a:schemeClr val="accent6">
                  <a:lumMod val="50000"/>
                </a:schemeClr>
              </a:buClr>
              <a:buSzPct val="70000"/>
              <a:buFont typeface="Arial" pitchFamily="34" charset="0"/>
              <a:buChar char="•"/>
            </a:pPr>
            <a:r>
              <a:rPr lang="en-GB" dirty="0">
                <a:solidFill>
                  <a:schemeClr val="accent6">
                    <a:lumMod val="75000"/>
                  </a:schemeClr>
                </a:solidFill>
                <a:cs typeface="Segoe UI" pitchFamily="34" charset="0"/>
              </a:rPr>
              <a:t>Around 16 states participated.</a:t>
            </a:r>
          </a:p>
        </p:txBody>
      </p:sp>
      <p:sp>
        <p:nvSpPr>
          <p:cNvPr id="7" name="Shape 345"/>
          <p:cNvSpPr txBox="1"/>
          <p:nvPr/>
        </p:nvSpPr>
        <p:spPr>
          <a:xfrm>
            <a:off x="381000" y="376666"/>
            <a:ext cx="8305800" cy="613933"/>
          </a:xfrm>
          <a:prstGeom prst="rect">
            <a:avLst/>
          </a:prstGeom>
          <a:noFill/>
          <a:ln>
            <a:noFill/>
          </a:ln>
        </p:spPr>
        <p:txBody>
          <a:bodyPr lIns="91425" tIns="91425" rIns="91425" bIns="91425" anchor="t" anchorCtr="0">
            <a:noAutofit/>
          </a:bodyPr>
          <a:lstStyle/>
          <a:p>
            <a:r>
              <a:rPr lang="en-GB" sz="2800" b="1" dirty="0" err="1">
                <a:solidFill>
                  <a:schemeClr val="accent6">
                    <a:lumMod val="50000"/>
                  </a:schemeClr>
                </a:solidFill>
                <a:latin typeface="+mj-lt"/>
                <a:ea typeface="+mj-ea"/>
                <a:cs typeface="Segoe UI" pitchFamily="34" charset="0"/>
              </a:rPr>
              <a:t>Olabs</a:t>
            </a:r>
            <a:r>
              <a:rPr lang="en-GB" sz="2800" b="1" dirty="0">
                <a:solidFill>
                  <a:schemeClr val="accent6">
                    <a:lumMod val="50000"/>
                  </a:schemeClr>
                </a:solidFill>
                <a:latin typeface="+mj-lt"/>
                <a:ea typeface="+mj-ea"/>
                <a:cs typeface="Segoe UI" pitchFamily="34" charset="0"/>
              </a:rPr>
              <a:t> workshop at CIPS using Video Conferencing</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CustomShape 1"/>
          <p:cNvSpPr/>
          <p:nvPr/>
        </p:nvSpPr>
        <p:spPr>
          <a:xfrm>
            <a:off x="-1076019" y="297596"/>
            <a:ext cx="7236720" cy="759960"/>
          </a:xfrm>
          <a:prstGeom prst="rect">
            <a:avLst/>
          </a:prstGeom>
          <a:noFill/>
          <a:ln>
            <a:noFill/>
          </a:ln>
        </p:spPr>
        <p:txBody>
          <a:bodyPr lIns="90000" tIns="45000" rIns="90000" bIns="45000" anchor="ctr"/>
          <a:lstStyle/>
          <a:p>
            <a:pPr algn="ctr">
              <a:lnSpc>
                <a:spcPct val="100000"/>
              </a:lnSpc>
            </a:pPr>
            <a:r>
              <a:rPr lang="en-IN" sz="3600" b="1" dirty="0" err="1">
                <a:solidFill>
                  <a:srgbClr val="44185D"/>
                </a:solidFill>
                <a:latin typeface="Century Gothic"/>
                <a:ea typeface="DejaVu Sans"/>
              </a:rPr>
              <a:t>OLabs</a:t>
            </a:r>
            <a:r>
              <a:rPr lang="en-IN" sz="3600" b="1" dirty="0">
                <a:solidFill>
                  <a:srgbClr val="44185D"/>
                </a:solidFill>
                <a:latin typeface="Century Gothic"/>
                <a:ea typeface="DejaVu Sans"/>
              </a:rPr>
              <a:t> Training Status</a:t>
            </a:r>
            <a:endParaRPr dirty="0"/>
          </a:p>
        </p:txBody>
      </p:sp>
      <p:sp>
        <p:nvSpPr>
          <p:cNvPr id="451" name="CustomShape 2"/>
          <p:cNvSpPr/>
          <p:nvPr/>
        </p:nvSpPr>
        <p:spPr>
          <a:xfrm>
            <a:off x="5616000" y="2808000"/>
            <a:ext cx="358920" cy="286920"/>
          </a:xfrm>
          <a:prstGeom prst="rect">
            <a:avLst/>
          </a:prstGeom>
          <a:solidFill>
            <a:srgbClr val="FFFFFF"/>
          </a:solidFill>
          <a:ln>
            <a:solidFill>
              <a:srgbClr val="FFFFFF"/>
            </a:solidFill>
          </a:ln>
        </p:spPr>
      </p:sp>
      <p:sp>
        <p:nvSpPr>
          <p:cNvPr id="452" name="CustomShape 3"/>
          <p:cNvSpPr/>
          <p:nvPr/>
        </p:nvSpPr>
        <p:spPr>
          <a:xfrm>
            <a:off x="6768000" y="2808000"/>
            <a:ext cx="358920" cy="286920"/>
          </a:xfrm>
          <a:prstGeom prst="rect">
            <a:avLst/>
          </a:prstGeom>
          <a:solidFill>
            <a:srgbClr val="FFFFFF"/>
          </a:solidFill>
          <a:ln>
            <a:solidFill>
              <a:srgbClr val="FFFFFF"/>
            </a:solidFill>
          </a:ln>
        </p:spPr>
      </p:sp>
      <p:sp>
        <p:nvSpPr>
          <p:cNvPr id="453" name="CustomShape 4"/>
          <p:cNvSpPr/>
          <p:nvPr/>
        </p:nvSpPr>
        <p:spPr>
          <a:xfrm>
            <a:off x="6826680" y="3253320"/>
            <a:ext cx="358920" cy="214920"/>
          </a:xfrm>
          <a:prstGeom prst="rect">
            <a:avLst/>
          </a:prstGeom>
          <a:solidFill>
            <a:srgbClr val="FFFFFF"/>
          </a:solidFill>
          <a:ln>
            <a:solidFill>
              <a:srgbClr val="FFFFFF"/>
            </a:solidFill>
          </a:ln>
        </p:spPr>
      </p:sp>
      <p:sp>
        <p:nvSpPr>
          <p:cNvPr id="454" name="CustomShape 5"/>
          <p:cNvSpPr/>
          <p:nvPr/>
        </p:nvSpPr>
        <p:spPr>
          <a:xfrm>
            <a:off x="5688000" y="3240000"/>
            <a:ext cx="358920" cy="214920"/>
          </a:xfrm>
          <a:prstGeom prst="rect">
            <a:avLst/>
          </a:prstGeom>
          <a:solidFill>
            <a:srgbClr val="FFFFFF"/>
          </a:solidFill>
          <a:ln>
            <a:solidFill>
              <a:srgbClr val="FFFFFF"/>
            </a:solidFill>
          </a:ln>
        </p:spPr>
      </p:sp>
      <p:graphicFrame>
        <p:nvGraphicFramePr>
          <p:cNvPr id="16" name="Table 15"/>
          <p:cNvGraphicFramePr>
            <a:graphicFrameLocks noGrp="1"/>
          </p:cNvGraphicFramePr>
          <p:nvPr>
            <p:extLst/>
          </p:nvPr>
        </p:nvGraphicFramePr>
        <p:xfrm>
          <a:off x="4965895" y="140677"/>
          <a:ext cx="4065564" cy="6646334"/>
        </p:xfrm>
        <a:graphic>
          <a:graphicData uri="http://schemas.openxmlformats.org/drawingml/2006/table">
            <a:tbl>
              <a:tblPr firstRow="1" bandRow="1">
                <a:tableStyleId>{93296810-A885-4BE3-A3E7-6D5BEEA58F35}</a:tableStyleId>
              </a:tblPr>
              <a:tblGrid>
                <a:gridCol w="1917391">
                  <a:extLst>
                    <a:ext uri="{9D8B030D-6E8A-4147-A177-3AD203B41FA5}">
                      <a16:colId xmlns:a16="http://schemas.microsoft.com/office/drawing/2014/main" xmlns="" val="20000"/>
                    </a:ext>
                  </a:extLst>
                </a:gridCol>
                <a:gridCol w="2148173">
                  <a:extLst>
                    <a:ext uri="{9D8B030D-6E8A-4147-A177-3AD203B41FA5}">
                      <a16:colId xmlns:a16="http://schemas.microsoft.com/office/drawing/2014/main" xmlns="" val="20001"/>
                    </a:ext>
                  </a:extLst>
                </a:gridCol>
              </a:tblGrid>
              <a:tr h="315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dirty="0">
                          <a:latin typeface="Century Gothic" panose="020B0502020202020204" pitchFamily="34" charset="0"/>
                          <a:cs typeface="Times New Roman" panose="02020603050405020304" pitchFamily="18" charset="0"/>
                        </a:rPr>
                        <a:t>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dirty="0">
                          <a:latin typeface="Century Gothic" panose="020B0502020202020204" pitchFamily="34" charset="0"/>
                          <a:cs typeface="Times New Roman" panose="02020603050405020304" pitchFamily="18" charset="0"/>
                        </a:rPr>
                        <a:t>No. of teachers trained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60349">
                <a:tc>
                  <a:txBody>
                    <a:bodyPr/>
                    <a:lstStyle/>
                    <a:p>
                      <a:pPr algn="ctr" fontAlgn="b"/>
                      <a:r>
                        <a:rPr lang="en-IN" sz="1200" b="0" i="0" u="none" strike="noStrike">
                          <a:effectLst/>
                          <a:latin typeface="Century Gothic" panose="020B0502020202020204" pitchFamily="34" charset="0"/>
                        </a:rPr>
                        <a:t>Andaman and Nicobar Islands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0" i="0" u="none" strike="noStrike">
                          <a:effectLst/>
                          <a:latin typeface="Century Gothic" panose="020B0502020202020204" pitchFamily="34" charset="0"/>
                        </a:rPr>
                        <a:t>120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25483">
                <a:tc>
                  <a:txBody>
                    <a:bodyPr/>
                    <a:lstStyle/>
                    <a:p>
                      <a:pPr algn="ctr" fontAlgn="b"/>
                      <a:r>
                        <a:rPr lang="en-IN" sz="1200" b="0" i="0" u="none" strike="noStrike">
                          <a:effectLst/>
                          <a:latin typeface="Century Gothic" panose="020B0502020202020204" pitchFamily="34" charset="0"/>
                        </a:rPr>
                        <a:t>Andhra Pradesh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0" i="0" u="none" strike="noStrike">
                          <a:effectLst/>
                          <a:latin typeface="Century Gothic" panose="020B0502020202020204" pitchFamily="34" charset="0"/>
                        </a:rPr>
                        <a:t>178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25483">
                <a:tc>
                  <a:txBody>
                    <a:bodyPr/>
                    <a:lstStyle/>
                    <a:p>
                      <a:pPr algn="ctr" fontAlgn="b"/>
                      <a:r>
                        <a:rPr lang="en-IN" sz="1200" b="0" i="0" u="none" strike="noStrike">
                          <a:effectLst/>
                          <a:latin typeface="Century Gothic" panose="020B0502020202020204" pitchFamily="34" charset="0"/>
                        </a:rPr>
                        <a:t>Arunachal Pradesh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0" i="0" u="none" strike="noStrike">
                          <a:effectLst/>
                          <a:latin typeface="Century Gothic" panose="020B0502020202020204" pitchFamily="34" charset="0"/>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31626492"/>
                  </a:ext>
                </a:extLst>
              </a:tr>
              <a:tr h="225483">
                <a:tc>
                  <a:txBody>
                    <a:bodyPr/>
                    <a:lstStyle/>
                    <a:p>
                      <a:pPr algn="ctr" fontAlgn="b"/>
                      <a:r>
                        <a:rPr lang="en-IN" sz="1200" b="0" i="0" u="none" strike="noStrike">
                          <a:effectLst/>
                          <a:latin typeface="Century Gothic" panose="020B0502020202020204" pitchFamily="34" charset="0"/>
                        </a:rPr>
                        <a:t>Assam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0" i="0" u="none" strike="noStrike">
                          <a:effectLst/>
                          <a:latin typeface="Century Gothic" panose="020B0502020202020204" pitchFamily="34" charset="0"/>
                        </a:rPr>
                        <a:t>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655890917"/>
                  </a:ext>
                </a:extLst>
              </a:tr>
              <a:tr h="225483">
                <a:tc>
                  <a:txBody>
                    <a:bodyPr/>
                    <a:lstStyle/>
                    <a:p>
                      <a:pPr algn="ctr" fontAlgn="b"/>
                      <a:r>
                        <a:rPr lang="en-IN" sz="1200" b="0" i="0" u="none" strike="noStrike">
                          <a:effectLst/>
                          <a:latin typeface="Century Gothic" panose="020B0502020202020204" pitchFamily="34" charset="0"/>
                        </a:rPr>
                        <a:t>Bihar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0" i="0" u="none" strike="noStrike">
                          <a:effectLst/>
                          <a:latin typeface="Century Gothic" panose="020B0502020202020204" pitchFamily="34" charset="0"/>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00150330"/>
                  </a:ext>
                </a:extLst>
              </a:tr>
              <a:tr h="225483">
                <a:tc>
                  <a:txBody>
                    <a:bodyPr/>
                    <a:lstStyle/>
                    <a:p>
                      <a:pPr algn="ctr" fontAlgn="b"/>
                      <a:r>
                        <a:rPr lang="en-IN" sz="1200" b="0" i="0" u="none" strike="noStrike">
                          <a:effectLst/>
                          <a:latin typeface="Century Gothic" panose="020B0502020202020204" pitchFamily="34" charset="0"/>
                        </a:rPr>
                        <a:t>Chandigarh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0" i="0" u="none" strike="noStrike">
                          <a:effectLst/>
                          <a:latin typeface="Century Gothic" panose="020B0502020202020204" pitchFamily="34" charset="0"/>
                        </a:rPr>
                        <a:t>120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0418812"/>
                  </a:ext>
                </a:extLst>
              </a:tr>
              <a:tr h="225483">
                <a:tc>
                  <a:txBody>
                    <a:bodyPr/>
                    <a:lstStyle/>
                    <a:p>
                      <a:pPr algn="ctr" fontAlgn="b"/>
                      <a:r>
                        <a:rPr lang="en-IN" sz="1200" b="0" i="0" u="none" strike="noStrike">
                          <a:effectLst/>
                          <a:latin typeface="Century Gothic" panose="020B0502020202020204" pitchFamily="34" charset="0"/>
                        </a:rPr>
                        <a:t>Chhattisgarh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0" i="0" u="none" strike="noStrike">
                          <a:effectLst/>
                          <a:latin typeface="Century Gothic" panose="020B0502020202020204" pitchFamily="34" charset="0"/>
                        </a:rPr>
                        <a:t>144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317570057"/>
                  </a:ext>
                </a:extLst>
              </a:tr>
              <a:tr h="225483">
                <a:tc>
                  <a:txBody>
                    <a:bodyPr/>
                    <a:lstStyle/>
                    <a:p>
                      <a:pPr algn="ctr" fontAlgn="b"/>
                      <a:r>
                        <a:rPr lang="en-IN" sz="1200" b="0" i="0" u="none" strike="noStrike">
                          <a:effectLst/>
                          <a:latin typeface="Century Gothic" panose="020B0502020202020204" pitchFamily="34" charset="0"/>
                        </a:rPr>
                        <a:t>Delhi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0" i="0" u="none" strike="noStrike">
                          <a:effectLst/>
                          <a:latin typeface="Century Gothic" panose="020B0502020202020204" pitchFamily="34" charset="0"/>
                        </a:rPr>
                        <a:t>154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053024002"/>
                  </a:ext>
                </a:extLst>
              </a:tr>
              <a:tr h="225483">
                <a:tc>
                  <a:txBody>
                    <a:bodyPr/>
                    <a:lstStyle/>
                    <a:p>
                      <a:pPr algn="ctr" fontAlgn="b"/>
                      <a:r>
                        <a:rPr lang="en-IN" sz="1200" b="0" i="0" u="none" strike="noStrike">
                          <a:effectLst/>
                          <a:latin typeface="Century Gothic" panose="020B0502020202020204" pitchFamily="34" charset="0"/>
                        </a:rPr>
                        <a:t>Gujarat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0" i="0" u="none" strike="noStrike" dirty="0">
                          <a:effectLst/>
                          <a:latin typeface="Century Gothic" panose="020B0502020202020204" pitchFamily="34" charset="0"/>
                        </a:rPr>
                        <a:t>177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15711642"/>
                  </a:ext>
                </a:extLst>
              </a:tr>
              <a:tr h="225483">
                <a:tc>
                  <a:txBody>
                    <a:bodyPr/>
                    <a:lstStyle/>
                    <a:p>
                      <a:pPr algn="ctr" fontAlgn="b"/>
                      <a:r>
                        <a:rPr lang="en-IN" sz="1200" b="0" i="0" u="none" strike="noStrike">
                          <a:effectLst/>
                          <a:latin typeface="Century Gothic" panose="020B0502020202020204" pitchFamily="34" charset="0"/>
                        </a:rPr>
                        <a:t>Himachal Pradesh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0" i="0" u="none" strike="noStrike">
                          <a:effectLst/>
                          <a:latin typeface="Century Gothic" panose="020B0502020202020204" pitchFamily="34" charset="0"/>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919097784"/>
                  </a:ext>
                </a:extLst>
              </a:tr>
              <a:tr h="225483">
                <a:tc>
                  <a:txBody>
                    <a:bodyPr/>
                    <a:lstStyle/>
                    <a:p>
                      <a:pPr algn="ctr" fontAlgn="b"/>
                      <a:r>
                        <a:rPr lang="en-IN" sz="1200" b="0" i="0" u="none" strike="noStrike">
                          <a:effectLst/>
                          <a:latin typeface="Century Gothic" panose="020B0502020202020204" pitchFamily="34" charset="0"/>
                        </a:rPr>
                        <a:t>Haryana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0" i="0" u="none" strike="noStrike">
                          <a:effectLst/>
                          <a:latin typeface="Century Gothic" panose="020B0502020202020204" pitchFamily="34" charset="0"/>
                        </a:rPr>
                        <a:t>115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740829076"/>
                  </a:ext>
                </a:extLst>
              </a:tr>
              <a:tr h="225483">
                <a:tc>
                  <a:txBody>
                    <a:bodyPr/>
                    <a:lstStyle/>
                    <a:p>
                      <a:pPr algn="ctr" fontAlgn="b"/>
                      <a:r>
                        <a:rPr lang="en-IN" sz="1200" b="0" i="0" u="none" strike="noStrike">
                          <a:effectLst/>
                          <a:latin typeface="Century Gothic" panose="020B0502020202020204" pitchFamily="34" charset="0"/>
                        </a:rPr>
                        <a:t>Jharkhand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0" i="0" u="none" strike="noStrike">
                          <a:effectLst/>
                          <a:latin typeface="Century Gothic" panose="020B0502020202020204" pitchFamily="34" charset="0"/>
                        </a:rPr>
                        <a:t>238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992276357"/>
                  </a:ext>
                </a:extLst>
              </a:tr>
              <a:tr h="225483">
                <a:tc>
                  <a:txBody>
                    <a:bodyPr/>
                    <a:lstStyle/>
                    <a:p>
                      <a:pPr algn="ctr" fontAlgn="b"/>
                      <a:r>
                        <a:rPr lang="en-IN" sz="1200" b="0" i="0" u="none" strike="noStrike">
                          <a:effectLst/>
                          <a:latin typeface="Century Gothic" panose="020B0502020202020204" pitchFamily="34" charset="0"/>
                        </a:rPr>
                        <a:t>Karnataka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0" i="0" u="none" strike="noStrike">
                          <a:effectLst/>
                          <a:latin typeface="Century Gothic" panose="020B0502020202020204" pitchFamily="34" charset="0"/>
                        </a:rPr>
                        <a:t>771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97708385"/>
                  </a:ext>
                </a:extLst>
              </a:tr>
              <a:tr h="225483">
                <a:tc>
                  <a:txBody>
                    <a:bodyPr/>
                    <a:lstStyle/>
                    <a:p>
                      <a:pPr algn="ctr" fontAlgn="b"/>
                      <a:r>
                        <a:rPr lang="en-IN" sz="1200" b="0" i="0" u="none" strike="noStrike">
                          <a:effectLst/>
                          <a:latin typeface="Century Gothic" panose="020B0502020202020204" pitchFamily="34" charset="0"/>
                        </a:rPr>
                        <a:t>Kerala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0" i="0" u="none" strike="noStrike">
                          <a:effectLst/>
                          <a:latin typeface="Century Gothic" panose="020B0502020202020204" pitchFamily="34" charset="0"/>
                        </a:rPr>
                        <a:t>3762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148389303"/>
                  </a:ext>
                </a:extLst>
              </a:tr>
              <a:tr h="225483">
                <a:tc>
                  <a:txBody>
                    <a:bodyPr/>
                    <a:lstStyle/>
                    <a:p>
                      <a:pPr algn="ctr" fontAlgn="b"/>
                      <a:r>
                        <a:rPr lang="en-IN" sz="1200" b="0" i="0" u="none" strike="noStrike">
                          <a:effectLst/>
                          <a:latin typeface="Century Gothic" panose="020B0502020202020204" pitchFamily="34" charset="0"/>
                        </a:rPr>
                        <a:t>Maharashtra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0" i="0" u="none" strike="noStrike">
                          <a:effectLst/>
                          <a:latin typeface="Century Gothic" panose="020B0502020202020204" pitchFamily="34" charset="0"/>
                        </a:rPr>
                        <a:t>972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225399414"/>
                  </a:ext>
                </a:extLst>
              </a:tr>
              <a:tr h="225483">
                <a:tc>
                  <a:txBody>
                    <a:bodyPr/>
                    <a:lstStyle/>
                    <a:p>
                      <a:pPr algn="ctr" fontAlgn="b"/>
                      <a:r>
                        <a:rPr lang="en-IN" sz="1200" b="0" i="0" u="none" strike="noStrike">
                          <a:effectLst/>
                          <a:latin typeface="Century Gothic" panose="020B0502020202020204" pitchFamily="34" charset="0"/>
                        </a:rPr>
                        <a:t>Madhya Pradesh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0" i="0" u="none" strike="noStrike">
                          <a:effectLst/>
                          <a:latin typeface="Century Gothic" panose="020B0502020202020204" pitchFamily="34" charset="0"/>
                        </a:rPr>
                        <a:t>827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979138764"/>
                  </a:ext>
                </a:extLst>
              </a:tr>
              <a:tr h="225483">
                <a:tc>
                  <a:txBody>
                    <a:bodyPr/>
                    <a:lstStyle/>
                    <a:p>
                      <a:pPr algn="ctr" fontAlgn="b"/>
                      <a:r>
                        <a:rPr lang="en-IN" sz="1200" b="0" i="0" u="none" strike="noStrike">
                          <a:effectLst/>
                          <a:latin typeface="Century Gothic" panose="020B0502020202020204" pitchFamily="34" charset="0"/>
                        </a:rPr>
                        <a:t>Odisha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0" i="0" u="none" strike="noStrike">
                          <a:effectLst/>
                          <a:latin typeface="Century Gothic" panose="020B0502020202020204" pitchFamily="34" charset="0"/>
                        </a:rPr>
                        <a:t>684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33661197"/>
                  </a:ext>
                </a:extLst>
              </a:tr>
              <a:tr h="225483">
                <a:tc>
                  <a:txBody>
                    <a:bodyPr/>
                    <a:lstStyle/>
                    <a:p>
                      <a:pPr algn="ctr" fontAlgn="b"/>
                      <a:r>
                        <a:rPr lang="en-IN" sz="1200" b="0" i="0" u="none" strike="noStrike">
                          <a:effectLst/>
                          <a:latin typeface="Century Gothic" panose="020B0502020202020204" pitchFamily="34" charset="0"/>
                        </a:rPr>
                        <a:t>Punjab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0" i="0" u="none" strike="noStrike">
                          <a:effectLst/>
                          <a:latin typeface="Century Gothic" panose="020B0502020202020204" pitchFamily="34" charset="0"/>
                        </a:rPr>
                        <a:t>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109927681"/>
                  </a:ext>
                </a:extLst>
              </a:tr>
              <a:tr h="225483">
                <a:tc>
                  <a:txBody>
                    <a:bodyPr/>
                    <a:lstStyle/>
                    <a:p>
                      <a:pPr algn="ctr" fontAlgn="b"/>
                      <a:r>
                        <a:rPr lang="en-IN" sz="1200" b="0" i="0" u="none" strike="noStrike">
                          <a:effectLst/>
                          <a:latin typeface="Century Gothic" panose="020B0502020202020204" pitchFamily="34" charset="0"/>
                        </a:rPr>
                        <a:t>Telangana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0" i="0" u="none" strike="noStrike">
                          <a:effectLst/>
                          <a:latin typeface="Century Gothic" panose="020B0502020202020204" pitchFamily="34" charset="0"/>
                        </a:rPr>
                        <a:t>122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64758246"/>
                  </a:ext>
                </a:extLst>
              </a:tr>
              <a:tr h="225483">
                <a:tc>
                  <a:txBody>
                    <a:bodyPr/>
                    <a:lstStyle/>
                    <a:p>
                      <a:pPr algn="ctr" fontAlgn="b"/>
                      <a:r>
                        <a:rPr lang="en-IN" sz="1200" b="0" i="0" u="none" strike="noStrike">
                          <a:effectLst/>
                          <a:latin typeface="Century Gothic" panose="020B0502020202020204" pitchFamily="34" charset="0"/>
                        </a:rPr>
                        <a:t>Tamil Nadu</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0" i="0" u="none" strike="noStrike">
                          <a:effectLst/>
                          <a:latin typeface="Century Gothic" panose="020B0502020202020204" pitchFamily="34" charset="0"/>
                        </a:rPr>
                        <a:t>1199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296331492"/>
                  </a:ext>
                </a:extLst>
              </a:tr>
              <a:tr h="225483">
                <a:tc>
                  <a:txBody>
                    <a:bodyPr/>
                    <a:lstStyle/>
                    <a:p>
                      <a:pPr algn="ctr" fontAlgn="b"/>
                      <a:r>
                        <a:rPr lang="en-IN" sz="1200" b="0" i="0" u="none" strike="noStrike">
                          <a:effectLst/>
                          <a:latin typeface="Century Gothic" panose="020B0502020202020204" pitchFamily="34" charset="0"/>
                        </a:rPr>
                        <a:t>Uttar Pradesh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0" i="0" u="none" strike="noStrike">
                          <a:effectLst/>
                          <a:latin typeface="Century Gothic" panose="020B0502020202020204" pitchFamily="34" charset="0"/>
                        </a:rPr>
                        <a:t>520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178661010"/>
                  </a:ext>
                </a:extLst>
              </a:tr>
              <a:tr h="225483">
                <a:tc>
                  <a:txBody>
                    <a:bodyPr/>
                    <a:lstStyle/>
                    <a:p>
                      <a:pPr algn="ctr" fontAlgn="b"/>
                      <a:r>
                        <a:rPr lang="en-IN" sz="1200" b="0" i="0" u="none" strike="noStrike">
                          <a:effectLst/>
                          <a:latin typeface="Century Gothic" panose="020B0502020202020204" pitchFamily="34" charset="0"/>
                        </a:rPr>
                        <a:t>Uttarakhand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0" i="0" u="none" strike="noStrike">
                          <a:effectLst/>
                          <a:latin typeface="Century Gothic" panose="020B0502020202020204" pitchFamily="34" charset="0"/>
                        </a:rPr>
                        <a:t>260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80944579"/>
                  </a:ext>
                </a:extLst>
              </a:tr>
              <a:tr h="225483">
                <a:tc>
                  <a:txBody>
                    <a:bodyPr/>
                    <a:lstStyle/>
                    <a:p>
                      <a:pPr algn="ctr" fontAlgn="b"/>
                      <a:r>
                        <a:rPr lang="en-IN" sz="1200" b="0" i="0" u="none" strike="noStrike" dirty="0">
                          <a:effectLst/>
                          <a:latin typeface="Century Gothic" panose="020B0502020202020204" pitchFamily="34" charset="0"/>
                        </a:rPr>
                        <a:t>Manipur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0" i="0" u="none" strike="noStrike" dirty="0">
                          <a:effectLst/>
                          <a:latin typeface="Century Gothic" panose="020B050202020202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952271956"/>
                  </a:ext>
                </a:extLst>
              </a:tr>
              <a:tr h="225483">
                <a:tc>
                  <a:txBody>
                    <a:bodyPr/>
                    <a:lstStyle/>
                    <a:p>
                      <a:pPr algn="ctr" fontAlgn="b"/>
                      <a:r>
                        <a:rPr lang="en-IN" sz="1200" b="0" i="0" u="none" strike="noStrike" dirty="0" err="1">
                          <a:effectLst/>
                          <a:latin typeface="Century Gothic" panose="020B0502020202020204" pitchFamily="34" charset="0"/>
                        </a:rPr>
                        <a:t>Mizorum</a:t>
                      </a:r>
                      <a:endParaRPr lang="en-IN" sz="1200" b="0" i="0" u="none" strike="noStrike" dirty="0">
                        <a:effectLst/>
                        <a:latin typeface="Century Gothic" panose="020B0502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0" i="0" u="none" strike="noStrike" dirty="0">
                          <a:effectLst/>
                          <a:latin typeface="Century Gothic" panose="020B050202020202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659707671"/>
                  </a:ext>
                </a:extLst>
              </a:tr>
              <a:tr h="184748">
                <a:tc>
                  <a:txBody>
                    <a:bodyPr/>
                    <a:lstStyle/>
                    <a:p>
                      <a:pPr algn="ctr" fontAlgn="b"/>
                      <a:r>
                        <a:rPr lang="en-IN" sz="1200" b="0" i="0" u="none" strike="noStrike" dirty="0">
                          <a:effectLst/>
                          <a:latin typeface="Century Gothic" panose="020B0502020202020204" pitchFamily="34" charset="0"/>
                        </a:rPr>
                        <a:t>Tripura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0" i="0" u="none" strike="noStrike" dirty="0">
                          <a:effectLst/>
                          <a:latin typeface="Century Gothic" panose="020B0502020202020204" pitchFamily="34" charset="0"/>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259139441"/>
                  </a:ext>
                </a:extLst>
              </a:tr>
              <a:tr h="184748">
                <a:tc>
                  <a:txBody>
                    <a:bodyPr/>
                    <a:lstStyle/>
                    <a:p>
                      <a:pPr algn="ctr" fontAlgn="b"/>
                      <a:r>
                        <a:rPr lang="en-IN" sz="1200" b="0" i="0" u="none" strike="noStrike" dirty="0">
                          <a:effectLst/>
                          <a:latin typeface="Century Gothic" panose="020B0502020202020204" pitchFamily="34" charset="0"/>
                        </a:rPr>
                        <a:t>Nagaland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0" i="0" u="none" strike="noStrike">
                          <a:effectLst/>
                          <a:latin typeface="Century Gothic" panose="020B050202020202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47673254"/>
                  </a:ext>
                </a:extLst>
              </a:tr>
              <a:tr h="184748">
                <a:tc>
                  <a:txBody>
                    <a:bodyPr/>
                    <a:lstStyle/>
                    <a:p>
                      <a:pPr algn="ctr" fontAlgn="b"/>
                      <a:r>
                        <a:rPr lang="en-IN" sz="1200" b="0" i="0" u="none" strike="noStrike">
                          <a:effectLst/>
                          <a:latin typeface="Century Gothic" panose="020B0502020202020204" pitchFamily="34" charset="0"/>
                        </a:rPr>
                        <a:t>West Bengal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0" i="0" u="none" strike="noStrike">
                          <a:effectLst/>
                          <a:latin typeface="Century Gothic" panose="020B0502020202020204" pitchFamily="34" charset="0"/>
                        </a:rPr>
                        <a:t>102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066720573"/>
                  </a:ext>
                </a:extLst>
              </a:tr>
              <a:tr h="184748">
                <a:tc>
                  <a:txBody>
                    <a:bodyPr/>
                    <a:lstStyle/>
                    <a:p>
                      <a:pPr algn="ctr" fontAlgn="b"/>
                      <a:r>
                        <a:rPr lang="en-IN" sz="1200" b="0" i="0" u="none" strike="noStrike">
                          <a:effectLst/>
                          <a:latin typeface="Century Gothic" panose="020B050202020202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0" i="0" u="none" strike="noStrike" dirty="0">
                          <a:effectLst/>
                          <a:latin typeface="Century Gothic" panose="020B0502020202020204" pitchFamily="34" charset="0"/>
                        </a:rPr>
                        <a:t>10712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207004164"/>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452" y="6314144"/>
            <a:ext cx="2152650" cy="342900"/>
          </a:xfrm>
          <a:prstGeom prst="rect">
            <a:avLst/>
          </a:prstGeom>
        </p:spPr>
      </p:pic>
      <p:pic>
        <p:nvPicPr>
          <p:cNvPr id="4" name="Picture 3"/>
          <p:cNvPicPr>
            <a:picLocks noChangeAspect="1"/>
          </p:cNvPicPr>
          <p:nvPr/>
        </p:nvPicPr>
        <p:blipFill>
          <a:blip r:embed="rId3"/>
          <a:stretch>
            <a:fillRect/>
          </a:stretch>
        </p:blipFill>
        <p:spPr>
          <a:xfrm>
            <a:off x="22224" y="1040733"/>
            <a:ext cx="4800696" cy="5210175"/>
          </a:xfrm>
          <a:prstGeom prst="rect">
            <a:avLst/>
          </a:prstGeom>
        </p:spPr>
      </p:pic>
    </p:spTree>
    <p:extLst>
      <p:ext uri="{BB962C8B-B14F-4D97-AF65-F5344CB8AC3E}">
        <p14:creationId xmlns:p14="http://schemas.microsoft.com/office/powerpoint/2010/main" val="93369226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tom_element_small.png"/>
          <p:cNvPicPr>
            <a:picLocks noChangeAspect="1"/>
          </p:cNvPicPr>
          <p:nvPr/>
        </p:nvPicPr>
        <p:blipFill>
          <a:blip r:embed="rId2" cstate="print">
            <a:duotone>
              <a:schemeClr val="bg2">
                <a:shade val="45000"/>
                <a:satMod val="135000"/>
              </a:schemeClr>
              <a:prstClr val="white"/>
            </a:duotone>
            <a:lum bright="30000" contrast="-31000"/>
          </a:blip>
          <a:stretch>
            <a:fillRect/>
          </a:stretch>
        </p:blipFill>
        <p:spPr>
          <a:xfrm>
            <a:off x="1888943" y="3429000"/>
            <a:ext cx="5410200" cy="5770878"/>
          </a:xfrm>
          <a:prstGeom prst="rect">
            <a:avLst/>
          </a:prstGeom>
        </p:spPr>
      </p:pic>
      <p:sp>
        <p:nvSpPr>
          <p:cNvPr id="2" name="Title 1"/>
          <p:cNvSpPr>
            <a:spLocks noGrp="1"/>
          </p:cNvSpPr>
          <p:nvPr>
            <p:ph type="title"/>
          </p:nvPr>
        </p:nvSpPr>
        <p:spPr>
          <a:xfrm>
            <a:off x="479243" y="3005717"/>
            <a:ext cx="8229600" cy="1155843"/>
          </a:xfrm>
        </p:spPr>
        <p:txBody>
          <a:bodyPr/>
          <a:lstStyle/>
          <a:p>
            <a:pPr algn="ctr">
              <a:buNone/>
            </a:pPr>
            <a:r>
              <a:rPr lang="en-IN" dirty="0"/>
              <a:t>Thank You </a:t>
            </a:r>
            <a:r>
              <a:rPr lang="en-IN" sz="2000" dirty="0"/>
              <a:t/>
            </a:r>
            <a:br>
              <a:rPr lang="en-IN" sz="2000" dirty="0"/>
            </a:br>
            <a:r>
              <a:rPr lang="en-US" sz="2000" dirty="0" smtClean="0"/>
              <a:t> </a:t>
            </a:r>
            <a:r>
              <a:rPr lang="en-IN" sz="2000" dirty="0" smtClean="0"/>
              <a:t> </a:t>
            </a:r>
            <a:r>
              <a:rPr lang="en-IN" sz="2000" dirty="0"/>
              <a:t/>
            </a:r>
            <a:br>
              <a:rPr lang="en-IN" sz="2000" dirty="0"/>
            </a:br>
            <a:r>
              <a:rPr lang="en-IN" sz="2000" dirty="0"/>
              <a:t/>
            </a:r>
            <a:br>
              <a:rPr lang="en-IN" sz="2000" dirty="0"/>
            </a:br>
            <a:endParaRPr lang="en-IN"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94" y="3962400"/>
            <a:ext cx="8812698" cy="1777778"/>
          </a:xfrm>
          <a:prstGeom prst="rect">
            <a:avLst/>
          </a:prstGeom>
        </p:spPr>
      </p:pic>
    </p:spTree>
    <p:extLst>
      <p:ext uri="{BB962C8B-B14F-4D97-AF65-F5344CB8AC3E}">
        <p14:creationId xmlns:p14="http://schemas.microsoft.com/office/powerpoint/2010/main" val="154833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tom_element_small.png"/>
          <p:cNvPicPr>
            <a:picLocks noChangeAspect="1"/>
          </p:cNvPicPr>
          <p:nvPr/>
        </p:nvPicPr>
        <p:blipFill>
          <a:blip r:embed="rId2" cstate="print">
            <a:duotone>
              <a:schemeClr val="bg2">
                <a:shade val="45000"/>
                <a:satMod val="135000"/>
              </a:schemeClr>
              <a:prstClr val="white"/>
            </a:duotone>
            <a:lum bright="30000" contrast="-31000"/>
          </a:blip>
          <a:stretch>
            <a:fillRect/>
          </a:stretch>
        </p:blipFill>
        <p:spPr>
          <a:xfrm>
            <a:off x="1862667" y="3608738"/>
            <a:ext cx="5410200" cy="5770878"/>
          </a:xfrm>
          <a:prstGeom prst="rect">
            <a:avLst/>
          </a:prstGeom>
        </p:spPr>
      </p:pic>
      <p:sp>
        <p:nvSpPr>
          <p:cNvPr id="6" name="Title 5"/>
          <p:cNvSpPr>
            <a:spLocks noGrp="1"/>
          </p:cNvSpPr>
          <p:nvPr>
            <p:ph type="title"/>
          </p:nvPr>
        </p:nvSpPr>
        <p:spPr>
          <a:xfrm>
            <a:off x="0" y="533400"/>
            <a:ext cx="8229600" cy="639763"/>
          </a:xfrm>
        </p:spPr>
        <p:txBody>
          <a:bodyPr/>
          <a:lstStyle/>
          <a:p>
            <a:pPr>
              <a:buNone/>
            </a:pPr>
            <a:r>
              <a:rPr lang="en-US" dirty="0"/>
              <a:t> About </a:t>
            </a:r>
            <a:r>
              <a:rPr lang="en-US" dirty="0" err="1"/>
              <a:t>OLabs</a:t>
            </a:r>
            <a:endParaRPr lang="en-US" dirty="0"/>
          </a:p>
        </p:txBody>
      </p:sp>
      <p:sp>
        <p:nvSpPr>
          <p:cNvPr id="19" name="Rounded Rectangle 18"/>
          <p:cNvSpPr/>
          <p:nvPr/>
        </p:nvSpPr>
        <p:spPr>
          <a:xfrm>
            <a:off x="457200" y="1219200"/>
            <a:ext cx="3402379" cy="400336"/>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b="1" dirty="0"/>
              <a:t>Project Title</a:t>
            </a:r>
            <a:endParaRPr lang="en-IN" sz="1600" b="1" dirty="0"/>
          </a:p>
        </p:txBody>
      </p:sp>
      <p:sp>
        <p:nvSpPr>
          <p:cNvPr id="21" name="Rounded Rectangle 20"/>
          <p:cNvSpPr/>
          <p:nvPr/>
        </p:nvSpPr>
        <p:spPr>
          <a:xfrm>
            <a:off x="457200" y="2133600"/>
            <a:ext cx="3402379" cy="400336"/>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b="1" dirty="0"/>
              <a:t>Participating Organizations</a:t>
            </a:r>
            <a:endParaRPr lang="en-IN" sz="1600" b="1" dirty="0"/>
          </a:p>
        </p:txBody>
      </p:sp>
      <p:sp>
        <p:nvSpPr>
          <p:cNvPr id="24" name="Rounded Rectangle 23"/>
          <p:cNvSpPr/>
          <p:nvPr/>
        </p:nvSpPr>
        <p:spPr>
          <a:xfrm>
            <a:off x="474260" y="3048000"/>
            <a:ext cx="3402379" cy="400336"/>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b="1" dirty="0"/>
              <a:t>Target Audience</a:t>
            </a:r>
            <a:endParaRPr lang="en-IN" sz="1600" b="1" dirty="0"/>
          </a:p>
        </p:txBody>
      </p:sp>
      <p:sp>
        <p:nvSpPr>
          <p:cNvPr id="27" name="Rounded Rectangle 26"/>
          <p:cNvSpPr/>
          <p:nvPr/>
        </p:nvSpPr>
        <p:spPr>
          <a:xfrm>
            <a:off x="457200" y="4038600"/>
            <a:ext cx="3402379" cy="400336"/>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b="1" dirty="0"/>
              <a:t>Subjects</a:t>
            </a:r>
            <a:endParaRPr lang="en-IN" sz="1600" b="1" dirty="0"/>
          </a:p>
        </p:txBody>
      </p:sp>
      <p:sp>
        <p:nvSpPr>
          <p:cNvPr id="8" name="TextBox 7"/>
          <p:cNvSpPr txBox="1"/>
          <p:nvPr/>
        </p:nvSpPr>
        <p:spPr>
          <a:xfrm>
            <a:off x="914400" y="1752600"/>
            <a:ext cx="7010400" cy="465826"/>
          </a:xfrm>
          <a:prstGeom prst="rect">
            <a:avLst/>
          </a:prstGeom>
        </p:spPr>
        <p:txBody>
          <a:bodyPr vert="horz" wrap="square" lIns="91440" tIns="45720" rIns="91440" bIns="45720" rtlCol="0" anchor="ctr">
            <a:noAutofit/>
          </a:bodyPr>
          <a:lstStyle/>
          <a:p>
            <a:pPr>
              <a:spcBef>
                <a:spcPct val="0"/>
              </a:spcBef>
            </a:pPr>
            <a:r>
              <a:rPr lang="en-IN" b="1" dirty="0"/>
              <a:t>Online Labs (</a:t>
            </a:r>
            <a:r>
              <a:rPr lang="en-IN" b="1" dirty="0" err="1"/>
              <a:t>OLabs</a:t>
            </a:r>
            <a:r>
              <a:rPr lang="en-IN" b="1" dirty="0"/>
              <a:t>) for school experiments</a:t>
            </a:r>
            <a:endParaRPr kumimoji="0" lang="en-IN" b="1"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9" name="TextBox 8"/>
          <p:cNvSpPr txBox="1"/>
          <p:nvPr/>
        </p:nvSpPr>
        <p:spPr>
          <a:xfrm>
            <a:off x="914400" y="2667000"/>
            <a:ext cx="6248400" cy="527756"/>
          </a:xfrm>
          <a:prstGeom prst="rect">
            <a:avLst/>
          </a:prstGeom>
        </p:spPr>
        <p:txBody>
          <a:bodyPr vert="horz" wrap="square" lIns="91440" tIns="45720" rIns="91440" bIns="45720" rtlCol="0" anchor="ctr">
            <a:noAutofit/>
          </a:bodyPr>
          <a:lstStyle/>
          <a:p>
            <a:pPr marL="342900" indent="-342900"/>
            <a:r>
              <a:rPr lang="en-IN" b="1" dirty="0"/>
              <a:t>C-DAC Mumbai &amp; Amrita </a:t>
            </a:r>
            <a:r>
              <a:rPr lang="en-IN" b="1" dirty="0" err="1"/>
              <a:t>Vishwa</a:t>
            </a:r>
            <a:r>
              <a:rPr lang="en-IN" b="1" dirty="0"/>
              <a:t> </a:t>
            </a:r>
            <a:r>
              <a:rPr lang="en-IN" b="1" dirty="0" err="1"/>
              <a:t>Vidyapeetham</a:t>
            </a:r>
            <a:endParaRPr lang="en-IN" b="1" dirty="0"/>
          </a:p>
          <a:p>
            <a:pPr marL="342900" marR="0" indent="-342900" algn="l" defTabSz="914400" rtl="0" eaLnBrk="1" fontAlgn="auto" latinLnBrk="0" hangingPunct="1">
              <a:lnSpc>
                <a:spcPct val="100000"/>
              </a:lnSpc>
              <a:spcBef>
                <a:spcPct val="0"/>
              </a:spcBef>
              <a:spcAft>
                <a:spcPts val="0"/>
              </a:spcAft>
              <a:buClrTx/>
              <a:buSzTx/>
              <a:buFont typeface="Arial" pitchFamily="34" charset="0"/>
              <a:buChar char="•"/>
              <a:tabLst/>
            </a:pPr>
            <a:endParaRPr kumimoji="0" lang="en-IN" b="1"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10" name="TextBox 9"/>
          <p:cNvSpPr txBox="1"/>
          <p:nvPr/>
        </p:nvSpPr>
        <p:spPr>
          <a:xfrm>
            <a:off x="914399" y="3581400"/>
            <a:ext cx="4233333" cy="457200"/>
          </a:xfrm>
          <a:prstGeom prst="rect">
            <a:avLst/>
          </a:prstGeom>
        </p:spPr>
        <p:txBody>
          <a:bodyPr vert="horz" wrap="none" lIns="91440" tIns="45720" rIns="91440" bIns="45720" rtlCol="0" anchor="ctr">
            <a:normAutofit/>
          </a:bodyPr>
          <a:lstStyle/>
          <a:p>
            <a:pPr>
              <a:spcBef>
                <a:spcPct val="0"/>
              </a:spcBef>
            </a:pPr>
            <a:r>
              <a:rPr lang="en-IN" b="1" dirty="0"/>
              <a:t>Schools, students &amp; teachers</a:t>
            </a:r>
          </a:p>
        </p:txBody>
      </p:sp>
      <p:sp>
        <p:nvSpPr>
          <p:cNvPr id="37" name="TextBox 36"/>
          <p:cNvSpPr txBox="1"/>
          <p:nvPr/>
        </p:nvSpPr>
        <p:spPr>
          <a:xfrm>
            <a:off x="928048" y="4511722"/>
            <a:ext cx="2819400" cy="517478"/>
          </a:xfrm>
          <a:prstGeom prst="rect">
            <a:avLst/>
          </a:prstGeom>
        </p:spPr>
        <p:txBody>
          <a:bodyPr vert="horz" wrap="none" lIns="91440" tIns="45720" rIns="91440" bIns="45720" rtlCol="0" anchor="ctr">
            <a:noAutofit/>
          </a:bodyPr>
          <a:lstStyle/>
          <a:p>
            <a:pPr marL="285750" indent="-285750">
              <a:spcBef>
                <a:spcPct val="0"/>
              </a:spcBef>
            </a:pPr>
            <a:r>
              <a:rPr lang="en-IN" b="1" dirty="0"/>
              <a:t>Physics, Chemistry, Biology, Mathematics &amp; English</a:t>
            </a:r>
          </a:p>
          <a:p>
            <a:pPr marL="285750" indent="-285750">
              <a:spcBef>
                <a:spcPct val="0"/>
              </a:spcBef>
              <a:buFont typeface="Arial" pitchFamily="34" charset="0"/>
              <a:buChar char="•"/>
            </a:pPr>
            <a:endParaRPr lang="en-IN" b="1" dirty="0"/>
          </a:p>
        </p:txBody>
      </p:sp>
      <p:sp>
        <p:nvSpPr>
          <p:cNvPr id="47" name="Rounded Rectangle 46"/>
          <p:cNvSpPr/>
          <p:nvPr/>
        </p:nvSpPr>
        <p:spPr>
          <a:xfrm>
            <a:off x="533400" y="4876800"/>
            <a:ext cx="3402379" cy="400336"/>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b="1" dirty="0"/>
              <a:t>Classes Covered</a:t>
            </a:r>
            <a:endParaRPr lang="en-IN" sz="1600" b="1" dirty="0"/>
          </a:p>
        </p:txBody>
      </p:sp>
      <p:sp>
        <p:nvSpPr>
          <p:cNvPr id="49" name="TextBox 48"/>
          <p:cNvSpPr txBox="1"/>
          <p:nvPr/>
        </p:nvSpPr>
        <p:spPr>
          <a:xfrm>
            <a:off x="914400" y="5181600"/>
            <a:ext cx="4572000" cy="677270"/>
          </a:xfrm>
          <a:prstGeom prst="rect">
            <a:avLst/>
          </a:prstGeom>
        </p:spPr>
        <p:txBody>
          <a:bodyPr vert="horz" wrap="none" lIns="91440" tIns="45720" rIns="91440" bIns="45720" rtlCol="0" anchor="ctr">
            <a:normAutofit/>
          </a:bodyPr>
          <a:lstStyle/>
          <a:p>
            <a:pPr marL="285750" indent="-285750">
              <a:spcBef>
                <a:spcPct val="0"/>
              </a:spcBef>
            </a:pPr>
            <a:r>
              <a:rPr lang="en-IN" b="1" dirty="0"/>
              <a:t>Class IX, X, XI, XII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76200" y="1371600"/>
            <a:ext cx="7696200" cy="5562601"/>
          </a:xfrm>
        </p:spPr>
        <p:txBody>
          <a:bodyPr>
            <a:noAutofit/>
          </a:bodyPr>
          <a:lstStyle/>
          <a:p>
            <a:r>
              <a:rPr lang="en-US" sz="1800" dirty="0"/>
              <a:t>Experiments and assignments aid learning in several ways and schools are increasingly  getting oriented with more practical focus. </a:t>
            </a:r>
          </a:p>
          <a:p>
            <a:endParaRPr lang="en-US" sz="1600" dirty="0"/>
          </a:p>
          <a:p>
            <a:r>
              <a:rPr lang="en-US" sz="1800" dirty="0"/>
              <a:t>Experiments have not received their due importance and emphasis in science study in their schools. The reasons can be:</a:t>
            </a:r>
          </a:p>
          <a:p>
            <a:pPr lvl="1"/>
            <a:r>
              <a:rPr lang="en-US" sz="1600" dirty="0"/>
              <a:t>Infrastructure required for conducting various experiments is not always available in all schools</a:t>
            </a:r>
          </a:p>
          <a:p>
            <a:pPr lvl="1"/>
            <a:r>
              <a:rPr lang="en-US" sz="1600" dirty="0"/>
              <a:t>In view of difficult logistics involved in assessing experimental work for large number of school students, the assessment of experiments has not been as serious as that of the theory part of the curriculum</a:t>
            </a:r>
          </a:p>
          <a:p>
            <a:endParaRPr lang="en-US" sz="1600" dirty="0"/>
          </a:p>
          <a:p>
            <a:r>
              <a:rPr lang="en-US" sz="1800" dirty="0" err="1"/>
              <a:t>Olabs</a:t>
            </a:r>
            <a:r>
              <a:rPr lang="en-US" sz="1800" dirty="0"/>
              <a:t> is partial attempt to altercate these problems and enhance the practical component in schools</a:t>
            </a:r>
          </a:p>
        </p:txBody>
      </p:sp>
      <p:sp>
        <p:nvSpPr>
          <p:cNvPr id="6" name="Title 5"/>
          <p:cNvSpPr>
            <a:spLocks noGrp="1"/>
          </p:cNvSpPr>
          <p:nvPr>
            <p:ph type="title"/>
          </p:nvPr>
        </p:nvSpPr>
        <p:spPr/>
        <p:txBody>
          <a:bodyPr/>
          <a:lstStyle/>
          <a:p>
            <a:pPr>
              <a:buNone/>
            </a:pPr>
            <a:r>
              <a:rPr lang="en-US" dirty="0"/>
              <a:t>Background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b Status.png"/>
          <p:cNvPicPr>
            <a:picLocks noChangeAspect="1"/>
          </p:cNvPicPr>
          <p:nvPr/>
        </p:nvPicPr>
        <p:blipFill>
          <a:blip r:embed="rId2"/>
          <a:stretch>
            <a:fillRect/>
          </a:stretch>
        </p:blipFill>
        <p:spPr>
          <a:xfrm>
            <a:off x="31845" y="990600"/>
            <a:ext cx="7421940" cy="5741811"/>
          </a:xfrm>
          <a:prstGeom prst="rect">
            <a:avLst/>
          </a:prstGeom>
        </p:spPr>
      </p:pic>
      <p:grpSp>
        <p:nvGrpSpPr>
          <p:cNvPr id="5" name="Group 4"/>
          <p:cNvGrpSpPr/>
          <p:nvPr/>
        </p:nvGrpSpPr>
        <p:grpSpPr>
          <a:xfrm>
            <a:off x="6572232" y="4191000"/>
            <a:ext cx="2571768" cy="2428892"/>
            <a:chOff x="13358842" y="3429000"/>
            <a:chExt cx="2571768" cy="2428892"/>
          </a:xfrm>
        </p:grpSpPr>
        <p:sp>
          <p:nvSpPr>
            <p:cNvPr id="6" name="Vertical Scroll 5"/>
            <p:cNvSpPr/>
            <p:nvPr/>
          </p:nvSpPr>
          <p:spPr>
            <a:xfrm>
              <a:off x="13358842" y="3429000"/>
              <a:ext cx="2571768" cy="2428892"/>
            </a:xfrm>
            <a:prstGeom prst="verticalScroll">
              <a:avLst>
                <a:gd name="adj" fmla="val 1810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TextBox 6"/>
            <p:cNvSpPr txBox="1"/>
            <p:nvPr/>
          </p:nvSpPr>
          <p:spPr>
            <a:xfrm>
              <a:off x="14287568" y="3500438"/>
              <a:ext cx="1228221" cy="338554"/>
            </a:xfrm>
            <a:prstGeom prst="rect">
              <a:avLst/>
            </a:prstGeom>
            <a:noFill/>
          </p:spPr>
          <p:txBody>
            <a:bodyPr wrap="none" rtlCol="0">
              <a:spAutoFit/>
            </a:bodyPr>
            <a:lstStyle/>
            <a:p>
              <a:r>
                <a:rPr lang="en-IN" sz="1600" b="1" dirty="0">
                  <a:solidFill>
                    <a:srgbClr val="002060"/>
                  </a:solidFill>
                  <a:latin typeface="Questrial" charset="0"/>
                </a:rPr>
                <a:t>Available in</a:t>
              </a:r>
            </a:p>
          </p:txBody>
        </p:sp>
        <p:sp>
          <p:nvSpPr>
            <p:cNvPr id="8" name="TextBox 7"/>
            <p:cNvSpPr txBox="1"/>
            <p:nvPr/>
          </p:nvSpPr>
          <p:spPr>
            <a:xfrm>
              <a:off x="14001816" y="4286256"/>
              <a:ext cx="1686680" cy="1323439"/>
            </a:xfrm>
            <a:prstGeom prst="rect">
              <a:avLst/>
            </a:prstGeom>
            <a:noFill/>
          </p:spPr>
          <p:txBody>
            <a:bodyPr wrap="none" rtlCol="0">
              <a:spAutoFit/>
            </a:bodyPr>
            <a:lstStyle/>
            <a:p>
              <a:pPr>
                <a:buFont typeface="Arial" pitchFamily="34" charset="0"/>
                <a:buChar char="•"/>
              </a:pPr>
              <a:r>
                <a:rPr lang="en-IN" sz="2000" dirty="0">
                  <a:solidFill>
                    <a:srgbClr val="002060"/>
                  </a:solidFill>
                </a:rPr>
                <a:t> English </a:t>
              </a:r>
            </a:p>
            <a:p>
              <a:pPr>
                <a:buFont typeface="Arial" pitchFamily="34" charset="0"/>
                <a:buChar char="•"/>
              </a:pPr>
              <a:r>
                <a:rPr lang="en-IN" sz="2000" dirty="0">
                  <a:solidFill>
                    <a:srgbClr val="002060"/>
                  </a:solidFill>
                </a:rPr>
                <a:t> </a:t>
              </a:r>
              <a:r>
                <a:rPr lang="hi-IN" sz="2000" dirty="0">
                  <a:solidFill>
                    <a:srgbClr val="002060"/>
                  </a:solidFill>
                </a:rPr>
                <a:t>हिंदी </a:t>
              </a:r>
            </a:p>
            <a:p>
              <a:pPr>
                <a:buFont typeface="Arial" pitchFamily="34" charset="0"/>
                <a:buChar char="•"/>
              </a:pPr>
              <a:r>
                <a:rPr lang="en-IN" sz="2000" dirty="0">
                  <a:solidFill>
                    <a:srgbClr val="002060"/>
                  </a:solidFill>
                </a:rPr>
                <a:t> </a:t>
              </a:r>
              <a:r>
                <a:rPr lang="ml-IN" sz="2000" dirty="0">
                  <a:solidFill>
                    <a:srgbClr val="002060"/>
                  </a:solidFill>
                </a:rPr>
                <a:t>മലയാളം </a:t>
              </a:r>
            </a:p>
            <a:p>
              <a:pPr>
                <a:buFont typeface="Arial" pitchFamily="34" charset="0"/>
                <a:buChar char="•"/>
              </a:pPr>
              <a:r>
                <a:rPr lang="en-IN" sz="2000" dirty="0">
                  <a:solidFill>
                    <a:srgbClr val="002060"/>
                  </a:solidFill>
                </a:rPr>
                <a:t> </a:t>
              </a:r>
              <a:r>
                <a:rPr lang="hi-IN" sz="2000" dirty="0">
                  <a:solidFill>
                    <a:srgbClr val="002060"/>
                  </a:solidFill>
                </a:rPr>
                <a:t>मराठी</a:t>
              </a:r>
              <a:endParaRPr lang="en-IN" sz="2000" b="1" dirty="0">
                <a:solidFill>
                  <a:srgbClr val="002060"/>
                </a:solidFill>
                <a:latin typeface="+mn-lt"/>
                <a:ea typeface="+mn-ea"/>
                <a:cs typeface="+mn-cs"/>
              </a:endParaRPr>
            </a:p>
          </p:txBody>
        </p:sp>
      </p:grpSp>
      <p:sp>
        <p:nvSpPr>
          <p:cNvPr id="9" name="Title 1"/>
          <p:cNvSpPr txBox="1">
            <a:spLocks/>
          </p:cNvSpPr>
          <p:nvPr/>
        </p:nvSpPr>
        <p:spPr>
          <a:xfrm>
            <a:off x="10236" y="350837"/>
            <a:ext cx="8229600" cy="639763"/>
          </a:xfrm>
          <a:prstGeom prst="rect">
            <a:avLst/>
          </a:prstGeom>
        </p:spPr>
        <p:txBody>
          <a:bodyPr/>
          <a:lstStyle>
            <a:lvl1pPr algn="l" defTabSz="914400" rtl="0" eaLnBrk="1" latinLnBrk="0" hangingPunct="1">
              <a:spcBef>
                <a:spcPct val="0"/>
              </a:spcBef>
              <a:buClr>
                <a:schemeClr val="accent6">
                  <a:lumMod val="50000"/>
                </a:schemeClr>
              </a:buClr>
              <a:buFont typeface="Arial" pitchFamily="34" charset="0"/>
              <a:buChar char="•"/>
              <a:defRPr sz="3600" b="1" kern="1200" baseline="0">
                <a:solidFill>
                  <a:schemeClr val="accent6">
                    <a:lumMod val="50000"/>
                  </a:schemeClr>
                </a:solidFill>
                <a:latin typeface="+mj-lt"/>
                <a:ea typeface="+mj-ea"/>
                <a:cs typeface="Segoe UI" pitchFamily="34" charset="0"/>
              </a:defRPr>
            </a:lvl1pPr>
          </a:lstStyle>
          <a:p>
            <a:pPr>
              <a:buFont typeface="Arial" pitchFamily="34" charset="0"/>
              <a:buNone/>
            </a:pPr>
            <a:r>
              <a:rPr lang="en-US" dirty="0" err="1"/>
              <a:t>OLabs</a:t>
            </a:r>
            <a:r>
              <a:rPr lang="en-US" dirty="0"/>
              <a:t> Lab Details</a:t>
            </a:r>
          </a:p>
        </p:txBody>
      </p:sp>
    </p:spTree>
    <p:extLst>
      <p:ext uri="{BB962C8B-B14F-4D97-AF65-F5344CB8AC3E}">
        <p14:creationId xmlns:p14="http://schemas.microsoft.com/office/powerpoint/2010/main" val="1451125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a:t>Salient Features</a:t>
            </a:r>
          </a:p>
        </p:txBody>
      </p:sp>
      <p:sp>
        <p:nvSpPr>
          <p:cNvPr id="3" name="Content Placeholder 2"/>
          <p:cNvSpPr>
            <a:spLocks noGrp="1"/>
          </p:cNvSpPr>
          <p:nvPr>
            <p:ph idx="1"/>
          </p:nvPr>
        </p:nvSpPr>
        <p:spPr/>
        <p:txBody>
          <a:bodyPr>
            <a:normAutofit fontScale="92500" lnSpcReduction="20000"/>
          </a:bodyPr>
          <a:lstStyle/>
          <a:p>
            <a:r>
              <a:rPr lang="en-US" sz="2800" dirty="0"/>
              <a:t>Web based access</a:t>
            </a:r>
          </a:p>
          <a:p>
            <a:r>
              <a:rPr lang="en-US" sz="2800" dirty="0"/>
              <a:t>All labs are available for free access on </a:t>
            </a:r>
            <a:r>
              <a:rPr lang="en-US" sz="2800" dirty="0">
                <a:hlinkClick r:id="rId2"/>
              </a:rPr>
              <a:t>http://www.olabs.edu.in</a:t>
            </a:r>
            <a:r>
              <a:rPr lang="en-US" sz="2800" dirty="0"/>
              <a:t> .</a:t>
            </a:r>
          </a:p>
          <a:p>
            <a:r>
              <a:rPr lang="en-US" sz="2800" dirty="0"/>
              <a:t>Experiments and evaluation component aligned to CBSE curriculum.</a:t>
            </a:r>
          </a:p>
          <a:p>
            <a:r>
              <a:rPr lang="en-US" sz="2800" dirty="0"/>
              <a:t>Interactive Simulations which model real life environment and behavior.</a:t>
            </a:r>
          </a:p>
          <a:p>
            <a:r>
              <a:rPr lang="en-US" sz="2800" dirty="0"/>
              <a:t>Includes features such as recording observations, plotting graphs, calculations, generating lab sheet, etc which enhance the overall learning experiment.</a:t>
            </a:r>
          </a:p>
          <a:p>
            <a:r>
              <a:rPr lang="en-US" sz="2800" dirty="0"/>
              <a:t>DVD and Windows installer version available on request.</a:t>
            </a:r>
          </a:p>
          <a:p>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639763"/>
          </a:xfrm>
        </p:spPr>
        <p:txBody>
          <a:bodyPr/>
          <a:lstStyle/>
          <a:p>
            <a:pPr>
              <a:lnSpc>
                <a:spcPct val="150000"/>
              </a:lnSpc>
              <a:buNone/>
            </a:pPr>
            <a:r>
              <a:rPr lang="en-IN" sz="2800" dirty="0">
                <a:latin typeface="Arial (Headings)"/>
              </a:rPr>
              <a:t> </a:t>
            </a:r>
            <a:r>
              <a:rPr lang="en-IN" dirty="0" err="1"/>
              <a:t>OLabs</a:t>
            </a:r>
            <a:r>
              <a:rPr lang="en-IN" dirty="0"/>
              <a:t> – Innovative features</a:t>
            </a:r>
          </a:p>
        </p:txBody>
      </p:sp>
      <p:sp>
        <p:nvSpPr>
          <p:cNvPr id="3" name="Content Placeholder 2"/>
          <p:cNvSpPr>
            <a:spLocks noGrp="1"/>
          </p:cNvSpPr>
          <p:nvPr>
            <p:ph idx="1"/>
          </p:nvPr>
        </p:nvSpPr>
        <p:spPr>
          <a:xfrm>
            <a:off x="76200" y="1341764"/>
            <a:ext cx="8839200" cy="5516236"/>
          </a:xfrm>
        </p:spPr>
        <p:txBody>
          <a:bodyPr>
            <a:normAutofit lnSpcReduction="10000"/>
          </a:bodyPr>
          <a:lstStyle/>
          <a:p>
            <a:pPr>
              <a:lnSpc>
                <a:spcPct val="150000"/>
              </a:lnSpc>
            </a:pPr>
            <a:r>
              <a:rPr lang="en-IN" sz="2400" dirty="0">
                <a:latin typeface="Arial (Headings)"/>
              </a:rPr>
              <a:t>Authentic content suitable for learners’ need</a:t>
            </a:r>
          </a:p>
          <a:p>
            <a:pPr>
              <a:lnSpc>
                <a:spcPct val="150000"/>
              </a:lnSpc>
            </a:pPr>
            <a:r>
              <a:rPr lang="en-IN" sz="2400" dirty="0">
                <a:latin typeface="Arial (Headings)"/>
              </a:rPr>
              <a:t>Complete ecosystem of learning for each experiment/lab</a:t>
            </a:r>
          </a:p>
          <a:p>
            <a:pPr>
              <a:lnSpc>
                <a:spcPct val="150000"/>
              </a:lnSpc>
            </a:pPr>
            <a:r>
              <a:rPr lang="en-IN" sz="2400" dirty="0">
                <a:latin typeface="Arial (Headings)"/>
              </a:rPr>
              <a:t>Aligned to CBSE curriculum</a:t>
            </a:r>
          </a:p>
          <a:p>
            <a:pPr>
              <a:lnSpc>
                <a:spcPct val="150000"/>
              </a:lnSpc>
            </a:pPr>
            <a:r>
              <a:rPr lang="en-IN" sz="2400" dirty="0">
                <a:latin typeface="Arial (Headings)"/>
              </a:rPr>
              <a:t>Various mode of access to </a:t>
            </a:r>
            <a:r>
              <a:rPr lang="en-IN" sz="2400" dirty="0" err="1">
                <a:latin typeface="Arial (Headings)"/>
              </a:rPr>
              <a:t>Olabs</a:t>
            </a:r>
            <a:r>
              <a:rPr lang="en-IN" sz="2400" dirty="0">
                <a:latin typeface="Arial (Headings)"/>
              </a:rPr>
              <a:t> – Web, Windows Installer, Live DVD</a:t>
            </a:r>
          </a:p>
          <a:p>
            <a:pPr>
              <a:lnSpc>
                <a:spcPct val="150000"/>
              </a:lnSpc>
            </a:pPr>
            <a:r>
              <a:rPr lang="en-IN" sz="2400" dirty="0">
                <a:latin typeface="Arial (Headings)"/>
              </a:rPr>
              <a:t>English Lab - a novel concept</a:t>
            </a:r>
          </a:p>
          <a:p>
            <a:pPr>
              <a:lnSpc>
                <a:spcPct val="150000"/>
              </a:lnSpc>
            </a:pPr>
            <a:r>
              <a:rPr lang="en-IN" sz="2400" dirty="0">
                <a:latin typeface="Arial (Headings)"/>
              </a:rPr>
              <a:t>Usage in Multiple Scenarios</a:t>
            </a:r>
          </a:p>
          <a:p>
            <a:pPr marL="914400" lvl="1" indent="-457200">
              <a:lnSpc>
                <a:spcPct val="150000"/>
              </a:lnSpc>
              <a:buFont typeface="+mj-lt"/>
              <a:buAutoNum type="alphaLcPeriod"/>
            </a:pPr>
            <a:r>
              <a:rPr lang="en-IN" sz="2000" dirty="0">
                <a:latin typeface="Arial (Headings)"/>
              </a:rPr>
              <a:t>For demonstration, explanation</a:t>
            </a:r>
          </a:p>
          <a:p>
            <a:pPr marL="914400" lvl="1" indent="-457200">
              <a:lnSpc>
                <a:spcPct val="150000"/>
              </a:lnSpc>
              <a:buFont typeface="+mj-lt"/>
              <a:buAutoNum type="alphaLcPeriod"/>
            </a:pPr>
            <a:r>
              <a:rPr lang="en-IN" sz="2000" dirty="0">
                <a:latin typeface="Arial (Headings)"/>
              </a:rPr>
              <a:t>For self-learning, revision &amp; exploration</a:t>
            </a:r>
          </a:p>
          <a:p>
            <a:pPr marL="914400" lvl="1" indent="-457200">
              <a:lnSpc>
                <a:spcPct val="150000"/>
              </a:lnSpc>
              <a:buFont typeface="+mj-lt"/>
              <a:buAutoNum type="alphaLcPeriod"/>
            </a:pPr>
            <a:r>
              <a:rPr lang="en-IN" sz="2000" dirty="0">
                <a:latin typeface="Arial (Headings)"/>
              </a:rPr>
              <a:t>Pre and Post Lab</a:t>
            </a:r>
          </a:p>
          <a:p>
            <a:pPr marL="0" indent="0">
              <a:lnSpc>
                <a:spcPct val="150000"/>
              </a:lnSpc>
              <a:buNone/>
            </a:pPr>
            <a:endParaRPr lang="en-IN" sz="2400" dirty="0">
              <a:latin typeface="Arial (Headings)"/>
            </a:endParaRPr>
          </a:p>
          <a:p>
            <a:pPr marL="0" indent="0">
              <a:lnSpc>
                <a:spcPct val="150000"/>
              </a:lnSpc>
              <a:buNone/>
            </a:pPr>
            <a:endParaRPr lang="en-IN" sz="2800" spc="-1" dirty="0">
              <a:solidFill>
                <a:srgbClr val="44185D"/>
              </a:solidFill>
              <a:uFill>
                <a:solidFill>
                  <a:srgbClr val="FFFFFF"/>
                </a:solidFill>
              </a:uFill>
              <a:latin typeface="Arial (Headings)"/>
              <a:ea typeface="DejaVu Sans"/>
            </a:endParaRPr>
          </a:p>
          <a:p>
            <a:pPr>
              <a:lnSpc>
                <a:spcPct val="150000"/>
              </a:lnSpc>
            </a:pPr>
            <a:endParaRPr lang="en-IN" sz="2800" dirty="0"/>
          </a:p>
        </p:txBody>
      </p:sp>
    </p:spTree>
    <p:extLst>
      <p:ext uri="{BB962C8B-B14F-4D97-AF65-F5344CB8AC3E}">
        <p14:creationId xmlns:p14="http://schemas.microsoft.com/office/powerpoint/2010/main" val="2011923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229600" cy="685800"/>
          </a:xfrm>
        </p:spPr>
        <p:txBody>
          <a:bodyPr/>
          <a:lstStyle/>
          <a:p>
            <a:pPr>
              <a:lnSpc>
                <a:spcPct val="150000"/>
              </a:lnSpc>
              <a:buNone/>
            </a:pPr>
            <a:r>
              <a:rPr lang="en-IN" sz="3200" dirty="0"/>
              <a:t> </a:t>
            </a:r>
            <a:r>
              <a:rPr lang="en-IN" dirty="0"/>
              <a:t>Technologies &amp; Standards</a:t>
            </a:r>
          </a:p>
        </p:txBody>
      </p:sp>
      <p:sp>
        <p:nvSpPr>
          <p:cNvPr id="6" name="Content Placeholder 5"/>
          <p:cNvSpPr>
            <a:spLocks noGrp="1"/>
          </p:cNvSpPr>
          <p:nvPr>
            <p:ph idx="1"/>
          </p:nvPr>
        </p:nvSpPr>
        <p:spPr/>
        <p:txBody>
          <a:bodyPr>
            <a:normAutofit/>
          </a:bodyPr>
          <a:lstStyle/>
          <a:p>
            <a:pPr>
              <a:buFont typeface="Wingdings" panose="05000000000000000000" pitchFamily="2" charset="2"/>
              <a:buChar char="§"/>
            </a:pPr>
            <a:r>
              <a:rPr lang="en-IN" sz="2400" b="1" dirty="0"/>
              <a:t>Process model </a:t>
            </a:r>
            <a:r>
              <a:rPr lang="en-IN" sz="2400" dirty="0"/>
              <a:t> - ISO 9001:2008 R&amp;D process model of SDG, CDAC Mumbai</a:t>
            </a:r>
          </a:p>
          <a:p>
            <a:pPr marL="0" indent="0">
              <a:buNone/>
            </a:pPr>
            <a:endParaRPr lang="en-IN" sz="2400" b="1" dirty="0"/>
          </a:p>
          <a:p>
            <a:pPr>
              <a:buFont typeface="Wingdings" panose="05000000000000000000" pitchFamily="2" charset="2"/>
              <a:buChar char="§"/>
            </a:pPr>
            <a:r>
              <a:rPr lang="en-IN" sz="2400" b="1" dirty="0"/>
              <a:t>Technologies </a:t>
            </a:r>
          </a:p>
          <a:p>
            <a:pPr lvl="1">
              <a:buFont typeface="Wingdings" panose="05000000000000000000" pitchFamily="2" charset="2"/>
              <a:buChar char="§"/>
            </a:pPr>
            <a:r>
              <a:rPr lang="en-IN" sz="2200" dirty="0"/>
              <a:t>Server side : JSP, Servlets, Spring, Hibernate</a:t>
            </a:r>
          </a:p>
          <a:p>
            <a:pPr lvl="1">
              <a:lnSpc>
                <a:spcPct val="110000"/>
              </a:lnSpc>
              <a:buFont typeface="Wingdings" panose="05000000000000000000" pitchFamily="2" charset="2"/>
              <a:buChar char="§"/>
            </a:pPr>
            <a:r>
              <a:rPr lang="en-IN" sz="2200" dirty="0"/>
              <a:t>Languages: Java, PHP</a:t>
            </a:r>
          </a:p>
          <a:p>
            <a:pPr lvl="1">
              <a:lnSpc>
                <a:spcPct val="110000"/>
              </a:lnSpc>
              <a:buFont typeface="Wingdings" panose="05000000000000000000" pitchFamily="2" charset="2"/>
              <a:buChar char="§"/>
            </a:pPr>
            <a:r>
              <a:rPr lang="en-IN" sz="2200" dirty="0"/>
              <a:t>Database : MySQL</a:t>
            </a:r>
          </a:p>
          <a:p>
            <a:pPr lvl="1">
              <a:lnSpc>
                <a:spcPct val="110000"/>
              </a:lnSpc>
              <a:buFont typeface="Wingdings" panose="05000000000000000000" pitchFamily="2" charset="2"/>
              <a:buChar char="§"/>
            </a:pPr>
            <a:r>
              <a:rPr lang="en-IN" sz="2200" dirty="0"/>
              <a:t>Client side : </a:t>
            </a:r>
            <a:r>
              <a:rPr lang="en-IN" sz="2200" dirty="0" err="1"/>
              <a:t>Javascript</a:t>
            </a:r>
            <a:r>
              <a:rPr lang="en-IN" sz="2200" dirty="0"/>
              <a:t>, </a:t>
            </a:r>
            <a:r>
              <a:rPr lang="en-IN" sz="2200" dirty="0" err="1"/>
              <a:t>JQuery</a:t>
            </a:r>
            <a:r>
              <a:rPr lang="en-IN" sz="2200" dirty="0"/>
              <a:t>, HTML5, CSS3, Kinetic JS, Three.js, </a:t>
            </a:r>
            <a:r>
              <a:rPr lang="en-IN" sz="2200" dirty="0" err="1"/>
              <a:t>Geogebra</a:t>
            </a:r>
            <a:r>
              <a:rPr lang="en-IN" sz="2200" dirty="0"/>
              <a:t>, </a:t>
            </a:r>
          </a:p>
          <a:p>
            <a:pPr lvl="1"/>
            <a:r>
              <a:rPr lang="en-IN" sz="2200" dirty="0"/>
              <a:t>Framework : Spring, Spring MVC, Hibernate</a:t>
            </a:r>
          </a:p>
          <a:p>
            <a:pPr lvl="1"/>
            <a:r>
              <a:rPr lang="en-IN" sz="2200" dirty="0"/>
              <a:t>Bug tracking – </a:t>
            </a:r>
            <a:r>
              <a:rPr lang="en-IN" sz="2200" dirty="0" err="1"/>
              <a:t>MantisBT</a:t>
            </a:r>
            <a:endParaRPr lang="en-IN" sz="2200" dirty="0"/>
          </a:p>
          <a:p>
            <a:pPr lvl="1"/>
            <a:r>
              <a:rPr lang="en-IN" sz="2200" dirty="0"/>
              <a:t>Code Versioning – GIT</a:t>
            </a:r>
          </a:p>
          <a:p>
            <a:pPr>
              <a:buFont typeface="Wingdings" panose="05000000000000000000" pitchFamily="2" charset="2"/>
              <a:buChar char="§"/>
            </a:pPr>
            <a:endParaRPr lang="en-IN" sz="2400" dirty="0"/>
          </a:p>
          <a:p>
            <a:pPr>
              <a:buFont typeface="Wingdings" panose="05000000000000000000" pitchFamily="2" charset="2"/>
              <a:buChar char="§"/>
            </a:pPr>
            <a:endParaRPr lang="en-IN" sz="2400" dirty="0"/>
          </a:p>
          <a:p>
            <a:endParaRPr lang="en-IN" sz="2400" dirty="0"/>
          </a:p>
        </p:txBody>
      </p:sp>
    </p:spTree>
    <p:extLst>
      <p:ext uri="{BB962C8B-B14F-4D97-AF65-F5344CB8AC3E}">
        <p14:creationId xmlns:p14="http://schemas.microsoft.com/office/powerpoint/2010/main" val="1273174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00" y="503237"/>
            <a:ext cx="8229600" cy="639763"/>
          </a:xfrm>
        </p:spPr>
        <p:txBody>
          <a:bodyPr/>
          <a:lstStyle/>
          <a:p>
            <a:pPr>
              <a:buNone/>
            </a:pPr>
            <a:r>
              <a:rPr lang="en-IN" dirty="0" err="1"/>
              <a:t>OLabs</a:t>
            </a:r>
            <a:r>
              <a:rPr lang="en-IN" dirty="0"/>
              <a:t> Homepage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92" y="1231802"/>
            <a:ext cx="9016708" cy="5397598"/>
          </a:xfrm>
          <a:prstGeom prst="rect">
            <a:avLst/>
          </a:prstGeom>
        </p:spPr>
      </p:pic>
    </p:spTree>
    <p:extLst>
      <p:ext uri="{BB962C8B-B14F-4D97-AF65-F5344CB8AC3E}">
        <p14:creationId xmlns:p14="http://schemas.microsoft.com/office/powerpoint/2010/main" val="1581972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04800" y="533400"/>
            <a:ext cx="8001000" cy="762000"/>
          </a:xfrm>
          <a:prstGeom prst="rect">
            <a:avLst/>
          </a:prstGeom>
          <a:noFill/>
          <a:ln>
            <a:noFill/>
          </a:ln>
        </p:spPr>
        <p:txBody>
          <a:bodyPr lIns="90000" tIns="46800" rIns="90000" bIns="46800" anchor="b" anchorCtr="0">
            <a:noAutofit/>
          </a:bodyPr>
          <a:lstStyle/>
          <a:p>
            <a:pPr>
              <a:lnSpc>
                <a:spcPct val="93000"/>
              </a:lnSpc>
              <a:buSzPct val="25000"/>
              <a:buNone/>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 pos="8150520" algn="l"/>
              </a:tabLst>
            </a:pPr>
            <a:r>
              <a:rPr lang="en-US" dirty="0">
                <a:sym typeface="Arial"/>
              </a:rPr>
              <a:t>Outer Structure of an Experiment</a:t>
            </a:r>
          </a:p>
        </p:txBody>
      </p:sp>
      <p:pic>
        <p:nvPicPr>
          <p:cNvPr id="4" name="Picture 3" descr="outer_struture_olabs.jpg"/>
          <p:cNvPicPr>
            <a:picLocks noChangeAspect="1"/>
          </p:cNvPicPr>
          <p:nvPr/>
        </p:nvPicPr>
        <p:blipFill>
          <a:blip r:embed="rId3" cstate="print"/>
          <a:stretch>
            <a:fillRect/>
          </a:stretch>
        </p:blipFill>
        <p:spPr>
          <a:xfrm>
            <a:off x="340064" y="1930717"/>
            <a:ext cx="8346736" cy="3784283"/>
          </a:xfrm>
          <a:prstGeom prst="rect">
            <a:avLst/>
          </a:prstGeom>
        </p:spPr>
      </p:pic>
    </p:spTree>
    <p:extLst>
      <p:ext uri="{BB962C8B-B14F-4D97-AF65-F5344CB8AC3E}">
        <p14:creationId xmlns:p14="http://schemas.microsoft.com/office/powerpoint/2010/main" val="2370246094"/>
      </p:ext>
    </p:extLst>
  </p:cSld>
  <p:clrMapOvr>
    <a:masterClrMapping/>
  </p:clrMapOvr>
  <p:transition spd="slow">
    <p:cut/>
  </p:transition>
</p:sld>
</file>

<file path=ppt/theme/theme1.xml><?xml version="1.0" encoding="utf-8"?>
<a:theme xmlns:a="http://schemas.openxmlformats.org/drawingml/2006/main" name="Online Labs">
  <a:themeElements>
    <a:clrScheme name="Custom 1">
      <a:dk1>
        <a:sysClr val="windowText" lastClr="000000"/>
      </a:dk1>
      <a:lt1>
        <a:sysClr val="window" lastClr="FFFFFF"/>
      </a:lt1>
      <a:dk2>
        <a:srgbClr val="323232"/>
      </a:dk2>
      <a:lt2>
        <a:srgbClr val="E3DED1"/>
      </a:lt2>
      <a:accent1>
        <a:srgbClr val="F07F09"/>
      </a:accent1>
      <a:accent2>
        <a:srgbClr val="E7DD3B"/>
      </a:accent2>
      <a:accent3>
        <a:srgbClr val="1B587C"/>
      </a:accent3>
      <a:accent4>
        <a:srgbClr val="7BCD31"/>
      </a:accent4>
      <a:accent5>
        <a:srgbClr val="30C5A0"/>
      </a:accent5>
      <a:accent6>
        <a:srgbClr val="8931BB"/>
      </a:accent6>
      <a:hlink>
        <a:srgbClr val="6B9F25"/>
      </a:hlink>
      <a:folHlink>
        <a:srgbClr val="B26B0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OnlineLabs</Template>
  <TotalTime>0</TotalTime>
  <Words>621</Words>
  <Application>Microsoft Office PowerPoint</Application>
  <PresentationFormat>On-screen Show (4:3)</PresentationFormat>
  <Paragraphs>152</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Online Labs</vt:lpstr>
      <vt:lpstr>    OLabs  www.olabs.edu.in</vt:lpstr>
      <vt:lpstr> About OLabs</vt:lpstr>
      <vt:lpstr>Background</vt:lpstr>
      <vt:lpstr>PowerPoint Presentation</vt:lpstr>
      <vt:lpstr>Salient Features</vt:lpstr>
      <vt:lpstr> OLabs – Innovative features</vt:lpstr>
      <vt:lpstr> Technologies &amp; Standards</vt:lpstr>
      <vt:lpstr>OLabs Homepage</vt:lpstr>
      <vt:lpstr>Outer Structure of an Experiment</vt:lpstr>
      <vt:lpstr>English labs in action</vt:lpstr>
      <vt:lpstr>Mathematics labs in action</vt:lpstr>
      <vt:lpstr>List of Project Awards &amp; Achievements</vt:lpstr>
      <vt:lpstr>PowerPoint Presentation</vt:lpstr>
      <vt:lpstr>CBSE Circular &amp; Endorsement – Feb 2013</vt:lpstr>
      <vt:lpstr>CBSE Circular – April 2016 </vt:lpstr>
      <vt:lpstr>OLabs – Awards</vt:lpstr>
      <vt:lpstr>PowerPoint Presentation</vt:lpstr>
      <vt:lpstr>PowerPoint Presentation</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2017-04-24T11:04:12Z</dcterms:modified>
  <cp:version/>
</cp:coreProperties>
</file>