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00"/>
    <a:srgbClr val="727376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8CD0C-E479-4E48-9D49-46594519575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2AAC9-9251-4910-8273-F37BBAE6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5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878672"/>
            <a:ext cx="9144000" cy="1723366"/>
          </a:xfrm>
        </p:spPr>
        <p:txBody>
          <a:bodyPr anchor="b"/>
          <a:lstStyle>
            <a:lvl1pPr algn="ctr">
              <a:defRPr sz="2800" baseline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b="1" dirty="0" smtClean="0">
                <a:ea typeface="ＭＳ Ｐゴシック" panose="020B0600070205080204" pitchFamily="34" charset="-128"/>
              </a:rPr>
              <a:t/>
            </a:r>
            <a:br>
              <a:rPr lang="en-US" sz="2800" b="1" dirty="0" smtClean="0">
                <a:ea typeface="ＭＳ Ｐゴシック" panose="020B0600070205080204" pitchFamily="34" charset="-128"/>
              </a:rPr>
            </a:br>
            <a:r>
              <a:rPr lang="en-US" sz="2800" b="1" dirty="0" smtClean="0">
                <a:ea typeface="ＭＳ Ｐゴシック" panose="020B0600070205080204" pitchFamily="34" charset="-128"/>
              </a:rPr>
              <a:t/>
            </a:r>
            <a:br>
              <a:rPr lang="en-US" sz="2800" b="1" dirty="0" smtClean="0">
                <a:ea typeface="ＭＳ Ｐゴシック" panose="020B0600070205080204" pitchFamily="34" charset="-128"/>
              </a:rPr>
            </a:br>
            <a:r>
              <a:rPr lang="en-US" sz="2800" b="1" dirty="0" smtClean="0">
                <a:ea typeface="ＭＳ Ｐゴシック" panose="020B0600070205080204" pitchFamily="34" charset="-128"/>
              </a:rPr>
              <a:t>Session 1</a:t>
            </a:r>
            <a:br>
              <a:rPr lang="en-US" sz="2800" b="1" dirty="0" smtClean="0">
                <a:ea typeface="ＭＳ Ｐゴシック" panose="020B0600070205080204" pitchFamily="34" charset="-128"/>
              </a:rPr>
            </a:br>
            <a:r>
              <a:rPr lang="en-US" sz="2800" b="1" dirty="0" smtClean="0">
                <a:ea typeface="ＭＳ Ｐゴシック" panose="020B0600070205080204" pitchFamily="34" charset="-128"/>
              </a:rPr>
              <a:t/>
            </a:r>
            <a:br>
              <a:rPr lang="en-US" sz="2800" b="1" dirty="0" smtClean="0">
                <a:ea typeface="ＭＳ Ｐゴシック" panose="020B0600070205080204" pitchFamily="34" charset="-128"/>
              </a:rPr>
            </a:br>
            <a:r>
              <a:rPr lang="en-US" sz="3600" b="1" dirty="0" smtClean="0">
                <a:ea typeface="ＭＳ Ｐゴシック" panose="020B0600070205080204" pitchFamily="34" charset="-128"/>
              </a:rPr>
              <a:t/>
            </a:r>
            <a:br>
              <a:rPr lang="en-US" sz="3600" b="1" dirty="0" smtClean="0">
                <a:ea typeface="ＭＳ Ｐゴシック" panose="020B0600070205080204" pitchFamily="34" charset="-128"/>
              </a:rPr>
            </a:br>
            <a:r>
              <a:rPr lang="en-US" sz="3600" b="1" dirty="0" smtClean="0">
                <a:ea typeface="ＭＳ Ｐゴシック" panose="020B0600070205080204" pitchFamily="34" charset="-128"/>
              </a:rPr>
              <a:t>Liquid Waste Management</a:t>
            </a:r>
            <a:br>
              <a:rPr lang="en-US" sz="3600" b="1" dirty="0" smtClean="0">
                <a:ea typeface="ＭＳ Ｐゴシック" panose="020B0600070205080204" pitchFamily="34" charset="-128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0">
                <a:solidFill>
                  <a:srgbClr val="727376"/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of “”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Venue: RCUES, Lucknow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 December 2016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2647" y="6409739"/>
            <a:ext cx="2743200" cy="365125"/>
          </a:xfrm>
        </p:spPr>
        <p:txBody>
          <a:bodyPr/>
          <a:lstStyle/>
          <a:p>
            <a:fld id="{D8F28047-CAED-4B35-BC0A-8FB3FCADDB40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@ CDD Society, Bengaluru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3B88-D33C-4617-82E7-FB417F80EA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:\Documents and Settings\DWITI\Desktop\1.bmp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67" y="222910"/>
            <a:ext cx="2658356" cy="946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047" y="115532"/>
            <a:ext cx="2612254" cy="936882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318867" y="1169646"/>
            <a:ext cx="11873133" cy="0"/>
          </a:xfrm>
          <a:prstGeom prst="line">
            <a:avLst/>
          </a:prstGeom>
          <a:ln>
            <a:solidFill>
              <a:srgbClr val="00A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555671" y="6339939"/>
            <a:ext cx="11873133" cy="0"/>
          </a:xfrm>
          <a:prstGeom prst="line">
            <a:avLst/>
          </a:prstGeom>
          <a:ln>
            <a:solidFill>
              <a:srgbClr val="00A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687279" y="229383"/>
            <a:ext cx="2219136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46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28047-CAED-4B35-BC0A-8FB3FCADDB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3B88-D33C-4617-82E7-FB417F80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3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28047-CAED-4B35-BC0A-8FB3FCADDB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3B88-D33C-4617-82E7-FB417F80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6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994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28047-CAED-4B35-BC0A-8FB3FCADDB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3B88-D33C-4617-82E7-FB417F80EA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:\Documents and Settings\DWITI\Desktop\1.bmp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93" y="6135300"/>
            <a:ext cx="1984894" cy="72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1938" y="5979061"/>
            <a:ext cx="2097137" cy="75457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318867" y="1093788"/>
            <a:ext cx="11873133" cy="0"/>
          </a:xfrm>
          <a:prstGeom prst="line">
            <a:avLst/>
          </a:prstGeom>
          <a:ln>
            <a:solidFill>
              <a:srgbClr val="00A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00817" y="5979281"/>
            <a:ext cx="11873133" cy="0"/>
          </a:xfrm>
          <a:prstGeom prst="line">
            <a:avLst/>
          </a:prstGeom>
          <a:ln>
            <a:solidFill>
              <a:srgbClr val="00A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19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28047-CAED-4B35-BC0A-8FB3FCADDB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3B88-D33C-4617-82E7-FB417F80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0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28047-CAED-4B35-BC0A-8FB3FCADDB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3B88-D33C-4617-82E7-FB417F80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0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28047-CAED-4B35-BC0A-8FB3FCADDB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3B88-D33C-4617-82E7-FB417F80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7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28047-CAED-4B35-BC0A-8FB3FCADDB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3B88-D33C-4617-82E7-FB417F80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8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28047-CAED-4B35-BC0A-8FB3FCADDB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3B88-D33C-4617-82E7-FB417F80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4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28047-CAED-4B35-BC0A-8FB3FCADDB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3B88-D33C-4617-82E7-FB417F80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0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28047-CAED-4B35-BC0A-8FB3FCADDB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F3B88-D33C-4617-82E7-FB417F80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5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0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28047-CAED-4B35-BC0A-8FB3FCADDB4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3093" y="641572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F3B88-D33C-4617-82E7-FB417F80E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3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42446"/>
            <a:ext cx="9144000" cy="1723366"/>
          </a:xfrm>
        </p:spPr>
        <p:txBody>
          <a:bodyPr>
            <a:noAutofit/>
          </a:bodyPr>
          <a:lstStyle/>
          <a:p>
            <a:r>
              <a:rPr lang="en-US" b="1" dirty="0" smtClean="0"/>
              <a:t>Session</a:t>
            </a:r>
            <a:r>
              <a:rPr lang="en-US" b="1" dirty="0"/>
              <a:t> </a:t>
            </a:r>
            <a:r>
              <a:rPr lang="en-US" b="1" dirty="0"/>
              <a:t>4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3200" b="1" dirty="0" smtClean="0"/>
              <a:t>Scope of </a:t>
            </a:r>
            <a:r>
              <a:rPr lang="en-US" sz="3200" b="1" dirty="0" err="1" smtClean="0"/>
              <a:t>Faecal</a:t>
            </a:r>
            <a:r>
              <a:rPr lang="en-US" sz="3200" b="1" dirty="0" smtClean="0"/>
              <a:t> Sludge Management in India and Case study of </a:t>
            </a:r>
            <a:r>
              <a:rPr lang="en-US" sz="3200" b="1" dirty="0" err="1" smtClean="0"/>
              <a:t>Devanahalli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968991" y="3219902"/>
            <a:ext cx="10254018" cy="20481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latin typeface="Arial" panose="020B0604020202020204" pitchFamily="34" charset="0"/>
              </a:rPr>
              <a:t>Training </a:t>
            </a:r>
            <a:r>
              <a:rPr lang="en-US" sz="2400" dirty="0" err="1" smtClean="0">
                <a:latin typeface="Arial" panose="020B0604020202020204" pitchFamily="34" charset="0"/>
              </a:rPr>
              <a:t>Programme</a:t>
            </a:r>
            <a:endParaRPr lang="en-US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Arial" panose="020B0604020202020204" pitchFamily="34" charset="0"/>
              </a:rPr>
              <a:t> on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Arial" panose="020B0604020202020204" pitchFamily="34" charset="0"/>
              </a:rPr>
              <a:t> “Water Supply, Sewerage 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Arial" panose="020B0604020202020204" pitchFamily="34" charset="0"/>
              </a:rPr>
              <a:t>and </a:t>
            </a:r>
            <a:r>
              <a:rPr lang="en-US" sz="2400" dirty="0" err="1" smtClean="0">
                <a:latin typeface="Arial" panose="020B0604020202020204" pitchFamily="34" charset="0"/>
              </a:rPr>
              <a:t>Septage</a:t>
            </a:r>
            <a:r>
              <a:rPr lang="en-US" sz="2400" dirty="0" smtClean="0">
                <a:latin typeface="Arial" panose="020B0604020202020204" pitchFamily="34" charset="0"/>
              </a:rPr>
              <a:t> Management and Drainage”</a:t>
            </a:r>
            <a:endParaRPr lang="en-US" sz="2400" dirty="0">
              <a:latin typeface="Arial" panose="020B0604020202020204" pitchFamily="34" charset="0"/>
            </a:endParaRPr>
          </a:p>
          <a:p>
            <a:r>
              <a:rPr lang="en-US" sz="2400" b="0" dirty="0" smtClean="0">
                <a:latin typeface="Arial" panose="020B0604020202020204" pitchFamily="34" charset="0"/>
              </a:rPr>
              <a:t>6 – 7 December 2016</a:t>
            </a:r>
            <a:endParaRPr lang="en-US" sz="2400" b="0" dirty="0">
              <a:latin typeface="Arial" panose="020B0604020202020204" pitchFamily="34" charset="0"/>
            </a:endParaRPr>
          </a:p>
          <a:p>
            <a:r>
              <a:rPr lang="en-US" sz="2400" b="0" dirty="0" smtClean="0">
                <a:latin typeface="Arial" panose="020B0604020202020204" pitchFamily="34" charset="0"/>
              </a:rPr>
              <a:t>Venue: RCUES, Lucknow</a:t>
            </a:r>
            <a:endParaRPr lang="en-US" sz="2400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50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9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Theme</vt:lpstr>
      <vt:lpstr>Session 4  Scope of Faecal Sludge Management in India and Case study of Devanahalli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Preethi Grace</dc:creator>
  <cp:lastModifiedBy>Preethi Grace</cp:lastModifiedBy>
  <cp:revision>13</cp:revision>
  <dcterms:created xsi:type="dcterms:W3CDTF">2016-12-02T05:07:30Z</dcterms:created>
  <dcterms:modified xsi:type="dcterms:W3CDTF">2016-12-05T06:16:30Z</dcterms:modified>
</cp:coreProperties>
</file>