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544" r:id="rId2"/>
    <p:sldId id="542" r:id="rId3"/>
    <p:sldId id="516" r:id="rId4"/>
    <p:sldId id="495" r:id="rId5"/>
    <p:sldId id="517" r:id="rId6"/>
    <p:sldId id="518" r:id="rId7"/>
    <p:sldId id="519" r:id="rId8"/>
    <p:sldId id="520" r:id="rId9"/>
    <p:sldId id="521" r:id="rId10"/>
    <p:sldId id="536" r:id="rId11"/>
    <p:sldId id="538" r:id="rId12"/>
    <p:sldId id="539" r:id="rId13"/>
    <p:sldId id="509" r:id="rId14"/>
    <p:sldId id="510" r:id="rId15"/>
    <p:sldId id="540" r:id="rId16"/>
    <p:sldId id="512" r:id="rId17"/>
    <p:sldId id="522" r:id="rId18"/>
    <p:sldId id="511" r:id="rId19"/>
    <p:sldId id="508" r:id="rId20"/>
    <p:sldId id="513" r:id="rId21"/>
    <p:sldId id="523" r:id="rId22"/>
    <p:sldId id="507" r:id="rId23"/>
    <p:sldId id="502" r:id="rId24"/>
    <p:sldId id="503" r:id="rId25"/>
    <p:sldId id="504" r:id="rId26"/>
    <p:sldId id="505" r:id="rId27"/>
    <p:sldId id="506" r:id="rId28"/>
    <p:sldId id="528" r:id="rId29"/>
    <p:sldId id="529" r:id="rId30"/>
    <p:sldId id="537" r:id="rId31"/>
    <p:sldId id="530" r:id="rId32"/>
    <p:sldId id="531" r:id="rId33"/>
    <p:sldId id="532" r:id="rId34"/>
    <p:sldId id="533" r:id="rId35"/>
    <p:sldId id="534" r:id="rId36"/>
    <p:sldId id="535" r:id="rId37"/>
    <p:sldId id="514" r:id="rId38"/>
    <p:sldId id="525" r:id="rId39"/>
    <p:sldId id="526" r:id="rId40"/>
    <p:sldId id="527" r:id="rId41"/>
    <p:sldId id="543" r:id="rId4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470">
          <p15:clr>
            <a:srgbClr val="A4A3A4"/>
          </p15:clr>
        </p15:guide>
        <p15:guide id="2" orient="horz" pos="3266">
          <p15:clr>
            <a:srgbClr val="A4A3A4"/>
          </p15:clr>
        </p15:guide>
        <p15:guide id="3" pos="301">
          <p15:clr>
            <a:srgbClr val="A4A3A4"/>
          </p15:clr>
        </p15:guide>
        <p15:guide id="4"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A550"/>
    <a:srgbClr val="FE6D5E"/>
    <a:srgbClr val="FFD653"/>
    <a:srgbClr val="FFE101"/>
    <a:srgbClr val="D4FC0C"/>
    <a:srgbClr val="FCEE9A"/>
    <a:srgbClr val="666666"/>
    <a:srgbClr val="FDF3B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91" autoAdjust="0"/>
    <p:restoredTop sz="89247" autoAdjust="0"/>
  </p:normalViewPr>
  <p:slideViewPr>
    <p:cSldViewPr snapToGrid="0">
      <p:cViewPr>
        <p:scale>
          <a:sx n="75" d="100"/>
          <a:sy n="75" d="100"/>
        </p:scale>
        <p:origin x="-1206" y="-78"/>
      </p:cViewPr>
      <p:guideLst>
        <p:guide orient="horz" pos="2470"/>
        <p:guide orient="horz" pos="3266"/>
        <p:guide pos="301"/>
        <p:guide pos="2872"/>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96531-2C97-4284-B9F9-10D844323705}" type="doc">
      <dgm:prSet loTypeId="urn:microsoft.com/office/officeart/2005/8/layout/hierarchy3" loCatId="hierarchy" qsTypeId="urn:microsoft.com/office/officeart/2005/8/quickstyle/simple1" qsCatId="simple" csTypeId="urn:microsoft.com/office/officeart/2005/8/colors/accent3_1" csCatId="accent3"/>
      <dgm:spPr/>
      <dgm:t>
        <a:bodyPr/>
        <a:lstStyle/>
        <a:p>
          <a:endParaRPr lang="en-IN"/>
        </a:p>
      </dgm:t>
    </dgm:pt>
    <dgm:pt modelId="{B97C69CB-EDC5-4023-88FA-2F8DDD196007}">
      <dgm:prSet/>
      <dgm:spPr/>
      <dgm:t>
        <a:bodyPr/>
        <a:lstStyle/>
        <a:p>
          <a:pPr rtl="0"/>
          <a:r>
            <a:rPr lang="en-IN" dirty="0" smtClean="0"/>
            <a:t>Health</a:t>
          </a:r>
          <a:endParaRPr lang="en-IN" dirty="0"/>
        </a:p>
      </dgm:t>
    </dgm:pt>
    <dgm:pt modelId="{C1E180F2-08E9-4B6E-A5BB-0351DC5A453D}" type="parTrans" cxnId="{22EA9374-91A3-49B3-9292-B7BE0EB3A743}">
      <dgm:prSet/>
      <dgm:spPr/>
      <dgm:t>
        <a:bodyPr/>
        <a:lstStyle/>
        <a:p>
          <a:endParaRPr lang="en-IN"/>
        </a:p>
      </dgm:t>
    </dgm:pt>
    <dgm:pt modelId="{A33B111A-AD94-452B-ADD6-DCB8AEA4FBB9}" type="sibTrans" cxnId="{22EA9374-91A3-49B3-9292-B7BE0EB3A743}">
      <dgm:prSet/>
      <dgm:spPr/>
      <dgm:t>
        <a:bodyPr/>
        <a:lstStyle/>
        <a:p>
          <a:endParaRPr lang="en-IN"/>
        </a:p>
      </dgm:t>
    </dgm:pt>
    <dgm:pt modelId="{E0DC7FAA-1A36-4507-BB3A-A8A88802D412}">
      <dgm:prSet/>
      <dgm:spPr/>
      <dgm:t>
        <a:bodyPr/>
        <a:lstStyle/>
        <a:p>
          <a:pPr rtl="0"/>
          <a:r>
            <a:rPr lang="en-IN" dirty="0" smtClean="0"/>
            <a:t>No waterborne diseases</a:t>
          </a:r>
          <a:endParaRPr lang="en-IN" dirty="0"/>
        </a:p>
      </dgm:t>
    </dgm:pt>
    <dgm:pt modelId="{2321B42C-CB4B-4AE1-83C6-61D3D884423E}" type="parTrans" cxnId="{2E30CEE4-CC58-454B-8770-4816B7DD881D}">
      <dgm:prSet/>
      <dgm:spPr/>
      <dgm:t>
        <a:bodyPr/>
        <a:lstStyle/>
        <a:p>
          <a:endParaRPr lang="en-IN"/>
        </a:p>
      </dgm:t>
    </dgm:pt>
    <dgm:pt modelId="{4DB87146-7414-4FB5-A35F-FB99114E0189}" type="sibTrans" cxnId="{2E30CEE4-CC58-454B-8770-4816B7DD881D}">
      <dgm:prSet/>
      <dgm:spPr/>
      <dgm:t>
        <a:bodyPr/>
        <a:lstStyle/>
        <a:p>
          <a:endParaRPr lang="en-IN"/>
        </a:p>
      </dgm:t>
    </dgm:pt>
    <dgm:pt modelId="{EBFAAB6E-4631-4D27-8630-4BC140DCDDE4}">
      <dgm:prSet/>
      <dgm:spPr/>
      <dgm:t>
        <a:bodyPr/>
        <a:lstStyle/>
        <a:p>
          <a:pPr rtl="0"/>
          <a:r>
            <a:rPr lang="en-IN" dirty="0" smtClean="0"/>
            <a:t>Clean rivers: drinking, recreation, aesthetics</a:t>
          </a:r>
          <a:endParaRPr lang="en-IN" dirty="0"/>
        </a:p>
      </dgm:t>
    </dgm:pt>
    <dgm:pt modelId="{CED42FA8-2038-4EB6-B26B-79562FB955BB}" type="parTrans" cxnId="{7FA1333B-7F39-4A83-9121-4BA0FDE6A63F}">
      <dgm:prSet/>
      <dgm:spPr/>
      <dgm:t>
        <a:bodyPr/>
        <a:lstStyle/>
        <a:p>
          <a:endParaRPr lang="en-IN"/>
        </a:p>
      </dgm:t>
    </dgm:pt>
    <dgm:pt modelId="{1F6C5603-0499-4AE5-85D4-14B3E34E30B6}" type="sibTrans" cxnId="{7FA1333B-7F39-4A83-9121-4BA0FDE6A63F}">
      <dgm:prSet/>
      <dgm:spPr/>
      <dgm:t>
        <a:bodyPr/>
        <a:lstStyle/>
        <a:p>
          <a:endParaRPr lang="en-IN"/>
        </a:p>
      </dgm:t>
    </dgm:pt>
    <dgm:pt modelId="{DE6CB989-111A-4E00-935D-634DED9625FC}">
      <dgm:prSet/>
      <dgm:spPr/>
      <dgm:t>
        <a:bodyPr/>
        <a:lstStyle/>
        <a:p>
          <a:pPr rtl="0"/>
          <a:r>
            <a:rPr lang="en-IN" dirty="0" smtClean="0"/>
            <a:t>Environment</a:t>
          </a:r>
          <a:endParaRPr lang="en-IN" dirty="0"/>
        </a:p>
      </dgm:t>
    </dgm:pt>
    <dgm:pt modelId="{1C880D3B-801B-467C-92E1-B490636C932B}" type="parTrans" cxnId="{254F55FD-3521-44A9-B688-A15AD22862D6}">
      <dgm:prSet/>
      <dgm:spPr/>
      <dgm:t>
        <a:bodyPr/>
        <a:lstStyle/>
        <a:p>
          <a:endParaRPr lang="en-IN"/>
        </a:p>
      </dgm:t>
    </dgm:pt>
    <dgm:pt modelId="{2E3312EB-57DD-4891-9D9B-BDAAE173000B}" type="sibTrans" cxnId="{254F55FD-3521-44A9-B688-A15AD22862D6}">
      <dgm:prSet/>
      <dgm:spPr/>
      <dgm:t>
        <a:bodyPr/>
        <a:lstStyle/>
        <a:p>
          <a:endParaRPr lang="en-IN"/>
        </a:p>
      </dgm:t>
    </dgm:pt>
    <dgm:pt modelId="{DCD7D961-8AB3-46E9-A79E-2CD164D7F31A}">
      <dgm:prSet/>
      <dgm:spPr/>
      <dgm:t>
        <a:bodyPr/>
        <a:lstStyle/>
        <a:p>
          <a:pPr rtl="0"/>
          <a:r>
            <a:rPr lang="en-IN" dirty="0" smtClean="0"/>
            <a:t>No adverse nuisance / aesthetic issues</a:t>
          </a:r>
          <a:endParaRPr lang="en-IN" dirty="0"/>
        </a:p>
      </dgm:t>
    </dgm:pt>
    <dgm:pt modelId="{6DE550FF-2D45-43ED-AD25-8C8FBDDEE598}" type="parTrans" cxnId="{16DC2187-26A3-4331-BDDB-3899FAD74A4F}">
      <dgm:prSet/>
      <dgm:spPr/>
      <dgm:t>
        <a:bodyPr/>
        <a:lstStyle/>
        <a:p>
          <a:endParaRPr lang="en-IN"/>
        </a:p>
      </dgm:t>
    </dgm:pt>
    <dgm:pt modelId="{E1195B3B-8229-4250-91E6-246FD6CA0A78}" type="sibTrans" cxnId="{16DC2187-26A3-4331-BDDB-3899FAD74A4F}">
      <dgm:prSet/>
      <dgm:spPr/>
      <dgm:t>
        <a:bodyPr/>
        <a:lstStyle/>
        <a:p>
          <a:endParaRPr lang="en-IN"/>
        </a:p>
      </dgm:t>
    </dgm:pt>
    <dgm:pt modelId="{BE24AFAF-AAF7-4FFC-9BAE-D2B13433ED19}">
      <dgm:prSet/>
      <dgm:spPr/>
      <dgm:t>
        <a:bodyPr/>
        <a:lstStyle/>
        <a:p>
          <a:pPr rtl="0"/>
          <a:r>
            <a:rPr lang="en-IN" dirty="0" smtClean="0"/>
            <a:t>Resources Recovery</a:t>
          </a:r>
          <a:endParaRPr lang="en-IN" dirty="0"/>
        </a:p>
      </dgm:t>
    </dgm:pt>
    <dgm:pt modelId="{E459D140-6457-4316-8706-AFEAA85525DF}" type="parTrans" cxnId="{D9E13D43-FAB2-40A5-86E2-B349B364EAA7}">
      <dgm:prSet/>
      <dgm:spPr/>
      <dgm:t>
        <a:bodyPr/>
        <a:lstStyle/>
        <a:p>
          <a:endParaRPr lang="en-IN"/>
        </a:p>
      </dgm:t>
    </dgm:pt>
    <dgm:pt modelId="{80022D9D-5297-4B08-BF4C-0FFCF88D431D}" type="sibTrans" cxnId="{D9E13D43-FAB2-40A5-86E2-B349B364EAA7}">
      <dgm:prSet/>
      <dgm:spPr/>
      <dgm:t>
        <a:bodyPr/>
        <a:lstStyle/>
        <a:p>
          <a:endParaRPr lang="en-IN"/>
        </a:p>
      </dgm:t>
    </dgm:pt>
    <dgm:pt modelId="{969D56BA-1A57-4AEE-89F7-47D97F457011}">
      <dgm:prSet/>
      <dgm:spPr/>
      <dgm:t>
        <a:bodyPr/>
        <a:lstStyle/>
        <a:p>
          <a:pPr rtl="0"/>
          <a:r>
            <a:rPr lang="en-IN" dirty="0" smtClean="0"/>
            <a:t>Energy efficient, low carbon footprint</a:t>
          </a:r>
          <a:endParaRPr lang="en-IN" dirty="0"/>
        </a:p>
      </dgm:t>
    </dgm:pt>
    <dgm:pt modelId="{C5602076-AA9A-4C52-961E-DD05C77C0722}" type="parTrans" cxnId="{A7B8B69C-8CE8-4D9B-BCA8-900424A53397}">
      <dgm:prSet/>
      <dgm:spPr/>
      <dgm:t>
        <a:bodyPr/>
        <a:lstStyle/>
        <a:p>
          <a:endParaRPr lang="en-IN"/>
        </a:p>
      </dgm:t>
    </dgm:pt>
    <dgm:pt modelId="{41B74E28-7388-40F7-97D8-676343EC56E4}" type="sibTrans" cxnId="{A7B8B69C-8CE8-4D9B-BCA8-900424A53397}">
      <dgm:prSet/>
      <dgm:spPr/>
      <dgm:t>
        <a:bodyPr/>
        <a:lstStyle/>
        <a:p>
          <a:endParaRPr lang="en-IN"/>
        </a:p>
      </dgm:t>
    </dgm:pt>
    <dgm:pt modelId="{42462A6E-3B03-40CA-93F8-770041559431}">
      <dgm:prSet/>
      <dgm:spPr/>
      <dgm:t>
        <a:bodyPr/>
        <a:lstStyle/>
        <a:p>
          <a:pPr rtl="0"/>
          <a:r>
            <a:rPr lang="en-IN" dirty="0" smtClean="0"/>
            <a:t>Financial</a:t>
          </a:r>
          <a:endParaRPr lang="en-IN" dirty="0"/>
        </a:p>
      </dgm:t>
    </dgm:pt>
    <dgm:pt modelId="{86B19895-06AB-4BF7-A5E2-E7BD4D4DBA1E}" type="parTrans" cxnId="{E3FDECF7-2971-4604-A19C-6DF7FA5C91CF}">
      <dgm:prSet/>
      <dgm:spPr/>
      <dgm:t>
        <a:bodyPr/>
        <a:lstStyle/>
        <a:p>
          <a:endParaRPr lang="en-IN"/>
        </a:p>
      </dgm:t>
    </dgm:pt>
    <dgm:pt modelId="{8DBC821D-AC37-4AD0-ADE6-0545BF8CE6EA}" type="sibTrans" cxnId="{E3FDECF7-2971-4604-A19C-6DF7FA5C91CF}">
      <dgm:prSet/>
      <dgm:spPr/>
      <dgm:t>
        <a:bodyPr/>
        <a:lstStyle/>
        <a:p>
          <a:endParaRPr lang="en-IN"/>
        </a:p>
      </dgm:t>
    </dgm:pt>
    <dgm:pt modelId="{093C934A-14E5-4A99-807B-0B8E247C765D}">
      <dgm:prSet/>
      <dgm:spPr/>
      <dgm:t>
        <a:bodyPr/>
        <a:lstStyle/>
        <a:p>
          <a:pPr rtl="0"/>
          <a:r>
            <a:rPr lang="en-IN" dirty="0" smtClean="0"/>
            <a:t>Cost affordable and appropriate for community</a:t>
          </a:r>
          <a:endParaRPr lang="en-IN" dirty="0"/>
        </a:p>
      </dgm:t>
    </dgm:pt>
    <dgm:pt modelId="{5A439E36-4A21-4DCF-87F9-96250D6518C3}" type="parTrans" cxnId="{0165F53B-8E6F-47F5-820F-23822C471762}">
      <dgm:prSet/>
      <dgm:spPr/>
      <dgm:t>
        <a:bodyPr/>
        <a:lstStyle/>
        <a:p>
          <a:endParaRPr lang="en-IN"/>
        </a:p>
      </dgm:t>
    </dgm:pt>
    <dgm:pt modelId="{EA557D98-7506-4CC1-9B63-92BDBC7D73D3}" type="sibTrans" cxnId="{0165F53B-8E6F-47F5-820F-23822C471762}">
      <dgm:prSet/>
      <dgm:spPr/>
      <dgm:t>
        <a:bodyPr/>
        <a:lstStyle/>
        <a:p>
          <a:endParaRPr lang="en-IN"/>
        </a:p>
      </dgm:t>
    </dgm:pt>
    <dgm:pt modelId="{566582D7-EDD3-4882-85A6-6908D427AA33}">
      <dgm:prSet/>
      <dgm:spPr/>
      <dgm:t>
        <a:bodyPr/>
        <a:lstStyle/>
        <a:p>
          <a:pPr rtl="0"/>
          <a:r>
            <a:rPr lang="en-IN" dirty="0" smtClean="0"/>
            <a:t>Appropriate infrastructure / management : not too excessive / not too little ,</a:t>
          </a:r>
          <a:endParaRPr lang="en-IN" dirty="0"/>
        </a:p>
      </dgm:t>
    </dgm:pt>
    <dgm:pt modelId="{F97B62DA-C8B1-41A5-8F0F-5B5CE440ED8E}" type="parTrans" cxnId="{309336BC-F6EF-437B-BF3E-A9FD227C82FE}">
      <dgm:prSet/>
      <dgm:spPr/>
      <dgm:t>
        <a:bodyPr/>
        <a:lstStyle/>
        <a:p>
          <a:endParaRPr lang="en-IN"/>
        </a:p>
      </dgm:t>
    </dgm:pt>
    <dgm:pt modelId="{2C77CD04-057A-42C0-A469-934B732DABFA}" type="sibTrans" cxnId="{309336BC-F6EF-437B-BF3E-A9FD227C82FE}">
      <dgm:prSet/>
      <dgm:spPr/>
      <dgm:t>
        <a:bodyPr/>
        <a:lstStyle/>
        <a:p>
          <a:endParaRPr lang="en-IN"/>
        </a:p>
      </dgm:t>
    </dgm:pt>
    <dgm:pt modelId="{8038ECB8-0A83-4732-8BA5-2F1EF840B80A}">
      <dgm:prSet/>
      <dgm:spPr/>
      <dgm:t>
        <a:bodyPr/>
        <a:lstStyle/>
        <a:p>
          <a:pPr rtl="0"/>
          <a:r>
            <a:rPr lang="en-IN" dirty="0" smtClean="0"/>
            <a:t>Alignment to National Policies, Adaptable</a:t>
          </a:r>
          <a:endParaRPr lang="en-IN" dirty="0"/>
        </a:p>
      </dgm:t>
    </dgm:pt>
    <dgm:pt modelId="{9917CD19-29A5-4452-9DB7-E413A5257EFE}" type="parTrans" cxnId="{30C6C8EA-FB90-48C6-9A08-6D533E1E4D37}">
      <dgm:prSet/>
      <dgm:spPr/>
      <dgm:t>
        <a:bodyPr/>
        <a:lstStyle/>
        <a:p>
          <a:endParaRPr lang="en-IN"/>
        </a:p>
      </dgm:t>
    </dgm:pt>
    <dgm:pt modelId="{B7B2F05C-C30A-45F7-884C-16775CD9920C}" type="sibTrans" cxnId="{30C6C8EA-FB90-48C6-9A08-6D533E1E4D37}">
      <dgm:prSet/>
      <dgm:spPr/>
      <dgm:t>
        <a:bodyPr/>
        <a:lstStyle/>
        <a:p>
          <a:endParaRPr lang="en-IN"/>
        </a:p>
      </dgm:t>
    </dgm:pt>
    <dgm:pt modelId="{4F2516BB-A60D-4072-B4EE-8FE32DC2C147}" type="pres">
      <dgm:prSet presAssocID="{9A896531-2C97-4284-B9F9-10D844323705}" presName="diagram" presStyleCnt="0">
        <dgm:presLayoutVars>
          <dgm:chPref val="1"/>
          <dgm:dir/>
          <dgm:animOne val="branch"/>
          <dgm:animLvl val="lvl"/>
          <dgm:resizeHandles/>
        </dgm:presLayoutVars>
      </dgm:prSet>
      <dgm:spPr/>
      <dgm:t>
        <a:bodyPr/>
        <a:lstStyle/>
        <a:p>
          <a:endParaRPr lang="en-IN"/>
        </a:p>
      </dgm:t>
    </dgm:pt>
    <dgm:pt modelId="{025E5CDB-29D0-4E1D-8EC3-6AB95FB52A55}" type="pres">
      <dgm:prSet presAssocID="{B97C69CB-EDC5-4023-88FA-2F8DDD196007}" presName="root" presStyleCnt="0"/>
      <dgm:spPr/>
    </dgm:pt>
    <dgm:pt modelId="{8819313B-9558-4093-BEF9-853B1BC92007}" type="pres">
      <dgm:prSet presAssocID="{B97C69CB-EDC5-4023-88FA-2F8DDD196007}" presName="rootComposite" presStyleCnt="0"/>
      <dgm:spPr/>
    </dgm:pt>
    <dgm:pt modelId="{836D92C8-BDBD-472F-A313-9DF1CEC250DE}" type="pres">
      <dgm:prSet presAssocID="{B97C69CB-EDC5-4023-88FA-2F8DDD196007}" presName="rootText" presStyleLbl="node1" presStyleIdx="0" presStyleCnt="3"/>
      <dgm:spPr/>
      <dgm:t>
        <a:bodyPr/>
        <a:lstStyle/>
        <a:p>
          <a:endParaRPr lang="en-IN"/>
        </a:p>
      </dgm:t>
    </dgm:pt>
    <dgm:pt modelId="{0A861F95-C9DC-4CAA-A7FA-F0BC12F54179}" type="pres">
      <dgm:prSet presAssocID="{B97C69CB-EDC5-4023-88FA-2F8DDD196007}" presName="rootConnector" presStyleLbl="node1" presStyleIdx="0" presStyleCnt="3"/>
      <dgm:spPr/>
      <dgm:t>
        <a:bodyPr/>
        <a:lstStyle/>
        <a:p>
          <a:endParaRPr lang="en-IN"/>
        </a:p>
      </dgm:t>
    </dgm:pt>
    <dgm:pt modelId="{598E3DA2-41AE-4AA5-9870-6565904B8A5E}" type="pres">
      <dgm:prSet presAssocID="{B97C69CB-EDC5-4023-88FA-2F8DDD196007}" presName="childShape" presStyleCnt="0"/>
      <dgm:spPr/>
    </dgm:pt>
    <dgm:pt modelId="{4C490185-0D77-40CF-9113-341BE1A837F0}" type="pres">
      <dgm:prSet presAssocID="{2321B42C-CB4B-4AE1-83C6-61D3D884423E}" presName="Name13" presStyleLbl="parChTrans1D2" presStyleIdx="0" presStyleCnt="8"/>
      <dgm:spPr/>
      <dgm:t>
        <a:bodyPr/>
        <a:lstStyle/>
        <a:p>
          <a:endParaRPr lang="en-IN"/>
        </a:p>
      </dgm:t>
    </dgm:pt>
    <dgm:pt modelId="{5B410C1A-E2CC-43F8-8293-9752535C004F}" type="pres">
      <dgm:prSet presAssocID="{E0DC7FAA-1A36-4507-BB3A-A8A88802D412}" presName="childText" presStyleLbl="bgAcc1" presStyleIdx="0" presStyleCnt="8">
        <dgm:presLayoutVars>
          <dgm:bulletEnabled val="1"/>
        </dgm:presLayoutVars>
      </dgm:prSet>
      <dgm:spPr/>
      <dgm:t>
        <a:bodyPr/>
        <a:lstStyle/>
        <a:p>
          <a:endParaRPr lang="en-IN"/>
        </a:p>
      </dgm:t>
    </dgm:pt>
    <dgm:pt modelId="{1B7D4D9D-F779-44DA-921F-24935FB14407}" type="pres">
      <dgm:prSet presAssocID="{CED42FA8-2038-4EB6-B26B-79562FB955BB}" presName="Name13" presStyleLbl="parChTrans1D2" presStyleIdx="1" presStyleCnt="8"/>
      <dgm:spPr/>
      <dgm:t>
        <a:bodyPr/>
        <a:lstStyle/>
        <a:p>
          <a:endParaRPr lang="en-IN"/>
        </a:p>
      </dgm:t>
    </dgm:pt>
    <dgm:pt modelId="{CAA31E8B-7E72-4D82-9E9F-D785D5270297}" type="pres">
      <dgm:prSet presAssocID="{EBFAAB6E-4631-4D27-8630-4BC140DCDDE4}" presName="childText" presStyleLbl="bgAcc1" presStyleIdx="1" presStyleCnt="8">
        <dgm:presLayoutVars>
          <dgm:bulletEnabled val="1"/>
        </dgm:presLayoutVars>
      </dgm:prSet>
      <dgm:spPr/>
      <dgm:t>
        <a:bodyPr/>
        <a:lstStyle/>
        <a:p>
          <a:endParaRPr lang="en-IN"/>
        </a:p>
      </dgm:t>
    </dgm:pt>
    <dgm:pt modelId="{F214FDD8-6EE7-44B4-A363-50B4D3946579}" type="pres">
      <dgm:prSet presAssocID="{DE6CB989-111A-4E00-935D-634DED9625FC}" presName="root" presStyleCnt="0"/>
      <dgm:spPr/>
    </dgm:pt>
    <dgm:pt modelId="{431C7E05-8223-47BC-A6F7-01E4BE4B14F0}" type="pres">
      <dgm:prSet presAssocID="{DE6CB989-111A-4E00-935D-634DED9625FC}" presName="rootComposite" presStyleCnt="0"/>
      <dgm:spPr/>
    </dgm:pt>
    <dgm:pt modelId="{9D066B33-10FD-4EFE-837F-4DDC147C1EDF}" type="pres">
      <dgm:prSet presAssocID="{DE6CB989-111A-4E00-935D-634DED9625FC}" presName="rootText" presStyleLbl="node1" presStyleIdx="1" presStyleCnt="3"/>
      <dgm:spPr/>
      <dgm:t>
        <a:bodyPr/>
        <a:lstStyle/>
        <a:p>
          <a:endParaRPr lang="en-IN"/>
        </a:p>
      </dgm:t>
    </dgm:pt>
    <dgm:pt modelId="{E978057E-536D-4E40-8A8F-D2544BAF00CD}" type="pres">
      <dgm:prSet presAssocID="{DE6CB989-111A-4E00-935D-634DED9625FC}" presName="rootConnector" presStyleLbl="node1" presStyleIdx="1" presStyleCnt="3"/>
      <dgm:spPr/>
      <dgm:t>
        <a:bodyPr/>
        <a:lstStyle/>
        <a:p>
          <a:endParaRPr lang="en-IN"/>
        </a:p>
      </dgm:t>
    </dgm:pt>
    <dgm:pt modelId="{6794FBD4-BC76-45ED-B200-ED2B4D675C34}" type="pres">
      <dgm:prSet presAssocID="{DE6CB989-111A-4E00-935D-634DED9625FC}" presName="childShape" presStyleCnt="0"/>
      <dgm:spPr/>
    </dgm:pt>
    <dgm:pt modelId="{8E032475-FF24-4D3F-B021-35399D090B5D}" type="pres">
      <dgm:prSet presAssocID="{6DE550FF-2D45-43ED-AD25-8C8FBDDEE598}" presName="Name13" presStyleLbl="parChTrans1D2" presStyleIdx="2" presStyleCnt="8"/>
      <dgm:spPr/>
      <dgm:t>
        <a:bodyPr/>
        <a:lstStyle/>
        <a:p>
          <a:endParaRPr lang="en-IN"/>
        </a:p>
      </dgm:t>
    </dgm:pt>
    <dgm:pt modelId="{4ADAAF61-76DA-498C-BC6C-892645C2D6F0}" type="pres">
      <dgm:prSet presAssocID="{DCD7D961-8AB3-46E9-A79E-2CD164D7F31A}" presName="childText" presStyleLbl="bgAcc1" presStyleIdx="2" presStyleCnt="8">
        <dgm:presLayoutVars>
          <dgm:bulletEnabled val="1"/>
        </dgm:presLayoutVars>
      </dgm:prSet>
      <dgm:spPr/>
      <dgm:t>
        <a:bodyPr/>
        <a:lstStyle/>
        <a:p>
          <a:endParaRPr lang="en-IN"/>
        </a:p>
      </dgm:t>
    </dgm:pt>
    <dgm:pt modelId="{70D178E1-30C3-48A9-9B07-4AB64414A3BE}" type="pres">
      <dgm:prSet presAssocID="{E459D140-6457-4316-8706-AFEAA85525DF}" presName="Name13" presStyleLbl="parChTrans1D2" presStyleIdx="3" presStyleCnt="8"/>
      <dgm:spPr/>
      <dgm:t>
        <a:bodyPr/>
        <a:lstStyle/>
        <a:p>
          <a:endParaRPr lang="en-IN"/>
        </a:p>
      </dgm:t>
    </dgm:pt>
    <dgm:pt modelId="{5DF565BA-F67F-4E6D-ABAA-408D1EB19B4F}" type="pres">
      <dgm:prSet presAssocID="{BE24AFAF-AAF7-4FFC-9BAE-D2B13433ED19}" presName="childText" presStyleLbl="bgAcc1" presStyleIdx="3" presStyleCnt="8">
        <dgm:presLayoutVars>
          <dgm:bulletEnabled val="1"/>
        </dgm:presLayoutVars>
      </dgm:prSet>
      <dgm:spPr/>
      <dgm:t>
        <a:bodyPr/>
        <a:lstStyle/>
        <a:p>
          <a:endParaRPr lang="en-IN"/>
        </a:p>
      </dgm:t>
    </dgm:pt>
    <dgm:pt modelId="{C4B40BDE-7D62-4631-A57D-BFBBFB987811}" type="pres">
      <dgm:prSet presAssocID="{C5602076-AA9A-4C52-961E-DD05C77C0722}" presName="Name13" presStyleLbl="parChTrans1D2" presStyleIdx="4" presStyleCnt="8"/>
      <dgm:spPr/>
      <dgm:t>
        <a:bodyPr/>
        <a:lstStyle/>
        <a:p>
          <a:endParaRPr lang="en-IN"/>
        </a:p>
      </dgm:t>
    </dgm:pt>
    <dgm:pt modelId="{3D91A9F8-52BF-4B83-B4C0-08DA21CEF92F}" type="pres">
      <dgm:prSet presAssocID="{969D56BA-1A57-4AEE-89F7-47D97F457011}" presName="childText" presStyleLbl="bgAcc1" presStyleIdx="4" presStyleCnt="8">
        <dgm:presLayoutVars>
          <dgm:bulletEnabled val="1"/>
        </dgm:presLayoutVars>
      </dgm:prSet>
      <dgm:spPr/>
      <dgm:t>
        <a:bodyPr/>
        <a:lstStyle/>
        <a:p>
          <a:endParaRPr lang="en-IN"/>
        </a:p>
      </dgm:t>
    </dgm:pt>
    <dgm:pt modelId="{263D4621-7966-4776-8EE0-4B95EB197177}" type="pres">
      <dgm:prSet presAssocID="{42462A6E-3B03-40CA-93F8-770041559431}" presName="root" presStyleCnt="0"/>
      <dgm:spPr/>
    </dgm:pt>
    <dgm:pt modelId="{9D5852A9-D4A0-4817-AB94-54C0108AF51C}" type="pres">
      <dgm:prSet presAssocID="{42462A6E-3B03-40CA-93F8-770041559431}" presName="rootComposite" presStyleCnt="0"/>
      <dgm:spPr/>
    </dgm:pt>
    <dgm:pt modelId="{EFC5DA47-76ED-49F2-B617-920E3C724CD6}" type="pres">
      <dgm:prSet presAssocID="{42462A6E-3B03-40CA-93F8-770041559431}" presName="rootText" presStyleLbl="node1" presStyleIdx="2" presStyleCnt="3"/>
      <dgm:spPr/>
      <dgm:t>
        <a:bodyPr/>
        <a:lstStyle/>
        <a:p>
          <a:endParaRPr lang="en-IN"/>
        </a:p>
      </dgm:t>
    </dgm:pt>
    <dgm:pt modelId="{4C399BD2-3859-4A4D-8272-6FDB2232114F}" type="pres">
      <dgm:prSet presAssocID="{42462A6E-3B03-40CA-93F8-770041559431}" presName="rootConnector" presStyleLbl="node1" presStyleIdx="2" presStyleCnt="3"/>
      <dgm:spPr/>
      <dgm:t>
        <a:bodyPr/>
        <a:lstStyle/>
        <a:p>
          <a:endParaRPr lang="en-IN"/>
        </a:p>
      </dgm:t>
    </dgm:pt>
    <dgm:pt modelId="{EDEAD11D-7F33-41EC-9734-91DFAF85D3AC}" type="pres">
      <dgm:prSet presAssocID="{42462A6E-3B03-40CA-93F8-770041559431}" presName="childShape" presStyleCnt="0"/>
      <dgm:spPr/>
    </dgm:pt>
    <dgm:pt modelId="{4E8BA6B9-4BE3-426E-97AA-3746B6B64FD6}" type="pres">
      <dgm:prSet presAssocID="{5A439E36-4A21-4DCF-87F9-96250D6518C3}" presName="Name13" presStyleLbl="parChTrans1D2" presStyleIdx="5" presStyleCnt="8"/>
      <dgm:spPr/>
      <dgm:t>
        <a:bodyPr/>
        <a:lstStyle/>
        <a:p>
          <a:endParaRPr lang="en-IN"/>
        </a:p>
      </dgm:t>
    </dgm:pt>
    <dgm:pt modelId="{C74C8DBE-023F-4851-B8E6-E2CBD9963C81}" type="pres">
      <dgm:prSet presAssocID="{093C934A-14E5-4A99-807B-0B8E247C765D}" presName="childText" presStyleLbl="bgAcc1" presStyleIdx="5" presStyleCnt="8">
        <dgm:presLayoutVars>
          <dgm:bulletEnabled val="1"/>
        </dgm:presLayoutVars>
      </dgm:prSet>
      <dgm:spPr/>
      <dgm:t>
        <a:bodyPr/>
        <a:lstStyle/>
        <a:p>
          <a:endParaRPr lang="en-IN"/>
        </a:p>
      </dgm:t>
    </dgm:pt>
    <dgm:pt modelId="{40B7930A-8B61-49F1-818F-8D10F4C715C2}" type="pres">
      <dgm:prSet presAssocID="{F97B62DA-C8B1-41A5-8F0F-5B5CE440ED8E}" presName="Name13" presStyleLbl="parChTrans1D2" presStyleIdx="6" presStyleCnt="8"/>
      <dgm:spPr/>
      <dgm:t>
        <a:bodyPr/>
        <a:lstStyle/>
        <a:p>
          <a:endParaRPr lang="en-IN"/>
        </a:p>
      </dgm:t>
    </dgm:pt>
    <dgm:pt modelId="{A4205EA4-96FC-45E5-BCEB-5695B3E878C9}" type="pres">
      <dgm:prSet presAssocID="{566582D7-EDD3-4882-85A6-6908D427AA33}" presName="childText" presStyleLbl="bgAcc1" presStyleIdx="6" presStyleCnt="8">
        <dgm:presLayoutVars>
          <dgm:bulletEnabled val="1"/>
        </dgm:presLayoutVars>
      </dgm:prSet>
      <dgm:spPr/>
      <dgm:t>
        <a:bodyPr/>
        <a:lstStyle/>
        <a:p>
          <a:endParaRPr lang="en-IN"/>
        </a:p>
      </dgm:t>
    </dgm:pt>
    <dgm:pt modelId="{122A3B81-DC70-4C01-B7D0-83560E696053}" type="pres">
      <dgm:prSet presAssocID="{9917CD19-29A5-4452-9DB7-E413A5257EFE}" presName="Name13" presStyleLbl="parChTrans1D2" presStyleIdx="7" presStyleCnt="8"/>
      <dgm:spPr/>
      <dgm:t>
        <a:bodyPr/>
        <a:lstStyle/>
        <a:p>
          <a:endParaRPr lang="en-IN"/>
        </a:p>
      </dgm:t>
    </dgm:pt>
    <dgm:pt modelId="{23D6691D-2324-409E-BF79-84467EC4FF34}" type="pres">
      <dgm:prSet presAssocID="{8038ECB8-0A83-4732-8BA5-2F1EF840B80A}" presName="childText" presStyleLbl="bgAcc1" presStyleIdx="7" presStyleCnt="8">
        <dgm:presLayoutVars>
          <dgm:bulletEnabled val="1"/>
        </dgm:presLayoutVars>
      </dgm:prSet>
      <dgm:spPr/>
      <dgm:t>
        <a:bodyPr/>
        <a:lstStyle/>
        <a:p>
          <a:endParaRPr lang="en-IN"/>
        </a:p>
      </dgm:t>
    </dgm:pt>
  </dgm:ptLst>
  <dgm:cxnLst>
    <dgm:cxn modelId="{0165F53B-8E6F-47F5-820F-23822C471762}" srcId="{42462A6E-3B03-40CA-93F8-770041559431}" destId="{093C934A-14E5-4A99-807B-0B8E247C765D}" srcOrd="0" destOrd="0" parTransId="{5A439E36-4A21-4DCF-87F9-96250D6518C3}" sibTransId="{EA557D98-7506-4CC1-9B63-92BDBC7D73D3}"/>
    <dgm:cxn modelId="{16DC2187-26A3-4331-BDDB-3899FAD74A4F}" srcId="{DE6CB989-111A-4E00-935D-634DED9625FC}" destId="{DCD7D961-8AB3-46E9-A79E-2CD164D7F31A}" srcOrd="0" destOrd="0" parTransId="{6DE550FF-2D45-43ED-AD25-8C8FBDDEE598}" sibTransId="{E1195B3B-8229-4250-91E6-246FD6CA0A78}"/>
    <dgm:cxn modelId="{081AE491-C3FB-4B0B-A89E-31BE80E57E50}" type="presOf" srcId="{2321B42C-CB4B-4AE1-83C6-61D3D884423E}" destId="{4C490185-0D77-40CF-9113-341BE1A837F0}" srcOrd="0" destOrd="0" presId="urn:microsoft.com/office/officeart/2005/8/layout/hierarchy3"/>
    <dgm:cxn modelId="{22EA9374-91A3-49B3-9292-B7BE0EB3A743}" srcId="{9A896531-2C97-4284-B9F9-10D844323705}" destId="{B97C69CB-EDC5-4023-88FA-2F8DDD196007}" srcOrd="0" destOrd="0" parTransId="{C1E180F2-08E9-4B6E-A5BB-0351DC5A453D}" sibTransId="{A33B111A-AD94-452B-ADD6-DCB8AEA4FBB9}"/>
    <dgm:cxn modelId="{254F55FD-3521-44A9-B688-A15AD22862D6}" srcId="{9A896531-2C97-4284-B9F9-10D844323705}" destId="{DE6CB989-111A-4E00-935D-634DED9625FC}" srcOrd="1" destOrd="0" parTransId="{1C880D3B-801B-467C-92E1-B490636C932B}" sibTransId="{2E3312EB-57DD-4891-9D9B-BDAAE173000B}"/>
    <dgm:cxn modelId="{1EE1562E-4FD9-4A39-8B73-143D5D437A85}" type="presOf" srcId="{DE6CB989-111A-4E00-935D-634DED9625FC}" destId="{E978057E-536D-4E40-8A8F-D2544BAF00CD}" srcOrd="1" destOrd="0" presId="urn:microsoft.com/office/officeart/2005/8/layout/hierarchy3"/>
    <dgm:cxn modelId="{FCBA3C21-25B2-44B2-A5BF-C7D4DC62871F}" type="presOf" srcId="{093C934A-14E5-4A99-807B-0B8E247C765D}" destId="{C74C8DBE-023F-4851-B8E6-E2CBD9963C81}" srcOrd="0" destOrd="0" presId="urn:microsoft.com/office/officeart/2005/8/layout/hierarchy3"/>
    <dgm:cxn modelId="{AAEAE5E5-7A05-4BDE-A93A-E7192715FD65}" type="presOf" srcId="{5A439E36-4A21-4DCF-87F9-96250D6518C3}" destId="{4E8BA6B9-4BE3-426E-97AA-3746B6B64FD6}" srcOrd="0" destOrd="0" presId="urn:microsoft.com/office/officeart/2005/8/layout/hierarchy3"/>
    <dgm:cxn modelId="{43536D2B-9615-4494-BE37-22CE8EEA0305}" type="presOf" srcId="{B97C69CB-EDC5-4023-88FA-2F8DDD196007}" destId="{836D92C8-BDBD-472F-A313-9DF1CEC250DE}" srcOrd="0" destOrd="0" presId="urn:microsoft.com/office/officeart/2005/8/layout/hierarchy3"/>
    <dgm:cxn modelId="{7FA1333B-7F39-4A83-9121-4BA0FDE6A63F}" srcId="{B97C69CB-EDC5-4023-88FA-2F8DDD196007}" destId="{EBFAAB6E-4631-4D27-8630-4BC140DCDDE4}" srcOrd="1" destOrd="0" parTransId="{CED42FA8-2038-4EB6-B26B-79562FB955BB}" sibTransId="{1F6C5603-0499-4AE5-85D4-14B3E34E30B6}"/>
    <dgm:cxn modelId="{1AF0C677-34AE-4FA1-ADB0-5B9685BCA464}" type="presOf" srcId="{42462A6E-3B03-40CA-93F8-770041559431}" destId="{4C399BD2-3859-4A4D-8272-6FDB2232114F}" srcOrd="1" destOrd="0" presId="urn:microsoft.com/office/officeart/2005/8/layout/hierarchy3"/>
    <dgm:cxn modelId="{D9E13D43-FAB2-40A5-86E2-B349B364EAA7}" srcId="{DE6CB989-111A-4E00-935D-634DED9625FC}" destId="{BE24AFAF-AAF7-4FFC-9BAE-D2B13433ED19}" srcOrd="1" destOrd="0" parTransId="{E459D140-6457-4316-8706-AFEAA85525DF}" sibTransId="{80022D9D-5297-4B08-BF4C-0FFCF88D431D}"/>
    <dgm:cxn modelId="{4C94E166-8067-4DA8-A89C-9C70AF15D3CB}" type="presOf" srcId="{969D56BA-1A57-4AEE-89F7-47D97F457011}" destId="{3D91A9F8-52BF-4B83-B4C0-08DA21CEF92F}" srcOrd="0" destOrd="0" presId="urn:microsoft.com/office/officeart/2005/8/layout/hierarchy3"/>
    <dgm:cxn modelId="{A8537CE8-4635-454C-9025-07CB09D226D2}" type="presOf" srcId="{9A896531-2C97-4284-B9F9-10D844323705}" destId="{4F2516BB-A60D-4072-B4EE-8FE32DC2C147}" srcOrd="0" destOrd="0" presId="urn:microsoft.com/office/officeart/2005/8/layout/hierarchy3"/>
    <dgm:cxn modelId="{37AF0649-5D3C-45A2-9EA1-333056E39BAC}" type="presOf" srcId="{B97C69CB-EDC5-4023-88FA-2F8DDD196007}" destId="{0A861F95-C9DC-4CAA-A7FA-F0BC12F54179}" srcOrd="1" destOrd="0" presId="urn:microsoft.com/office/officeart/2005/8/layout/hierarchy3"/>
    <dgm:cxn modelId="{30C6C8EA-FB90-48C6-9A08-6D533E1E4D37}" srcId="{42462A6E-3B03-40CA-93F8-770041559431}" destId="{8038ECB8-0A83-4732-8BA5-2F1EF840B80A}" srcOrd="2" destOrd="0" parTransId="{9917CD19-29A5-4452-9DB7-E413A5257EFE}" sibTransId="{B7B2F05C-C30A-45F7-884C-16775CD9920C}"/>
    <dgm:cxn modelId="{6377E2DC-3774-440C-8D60-5BC4A9EB043A}" type="presOf" srcId="{9917CD19-29A5-4452-9DB7-E413A5257EFE}" destId="{122A3B81-DC70-4C01-B7D0-83560E696053}" srcOrd="0" destOrd="0" presId="urn:microsoft.com/office/officeart/2005/8/layout/hierarchy3"/>
    <dgm:cxn modelId="{20ABBD61-D854-4B27-9507-C45C7CC13760}" type="presOf" srcId="{E459D140-6457-4316-8706-AFEAA85525DF}" destId="{70D178E1-30C3-48A9-9B07-4AB64414A3BE}" srcOrd="0" destOrd="0" presId="urn:microsoft.com/office/officeart/2005/8/layout/hierarchy3"/>
    <dgm:cxn modelId="{06BC0AEC-DD03-460E-805F-8C15284E9E43}" type="presOf" srcId="{F97B62DA-C8B1-41A5-8F0F-5B5CE440ED8E}" destId="{40B7930A-8B61-49F1-818F-8D10F4C715C2}" srcOrd="0" destOrd="0" presId="urn:microsoft.com/office/officeart/2005/8/layout/hierarchy3"/>
    <dgm:cxn modelId="{579887DD-00E1-4559-9C0B-1E3191280713}" type="presOf" srcId="{C5602076-AA9A-4C52-961E-DD05C77C0722}" destId="{C4B40BDE-7D62-4631-A57D-BFBBFB987811}" srcOrd="0" destOrd="0" presId="urn:microsoft.com/office/officeart/2005/8/layout/hierarchy3"/>
    <dgm:cxn modelId="{445AEBD5-B8E4-46DF-A3BF-196783447778}" type="presOf" srcId="{566582D7-EDD3-4882-85A6-6908D427AA33}" destId="{A4205EA4-96FC-45E5-BCEB-5695B3E878C9}" srcOrd="0" destOrd="0" presId="urn:microsoft.com/office/officeart/2005/8/layout/hierarchy3"/>
    <dgm:cxn modelId="{E28E9D43-581C-4E00-9A0C-117C150747DB}" type="presOf" srcId="{8038ECB8-0A83-4732-8BA5-2F1EF840B80A}" destId="{23D6691D-2324-409E-BF79-84467EC4FF34}" srcOrd="0" destOrd="0" presId="urn:microsoft.com/office/officeart/2005/8/layout/hierarchy3"/>
    <dgm:cxn modelId="{9EE9E5D2-CE14-4141-8E7D-96E4DEE16C6C}" type="presOf" srcId="{E0DC7FAA-1A36-4507-BB3A-A8A88802D412}" destId="{5B410C1A-E2CC-43F8-8293-9752535C004F}" srcOrd="0" destOrd="0" presId="urn:microsoft.com/office/officeart/2005/8/layout/hierarchy3"/>
    <dgm:cxn modelId="{38CF61AB-4870-48E5-B30D-D34CAAB05381}" type="presOf" srcId="{EBFAAB6E-4631-4D27-8630-4BC140DCDDE4}" destId="{CAA31E8B-7E72-4D82-9E9F-D785D5270297}" srcOrd="0" destOrd="0" presId="urn:microsoft.com/office/officeart/2005/8/layout/hierarchy3"/>
    <dgm:cxn modelId="{309336BC-F6EF-437B-BF3E-A9FD227C82FE}" srcId="{42462A6E-3B03-40CA-93F8-770041559431}" destId="{566582D7-EDD3-4882-85A6-6908D427AA33}" srcOrd="1" destOrd="0" parTransId="{F97B62DA-C8B1-41A5-8F0F-5B5CE440ED8E}" sibTransId="{2C77CD04-057A-42C0-A469-934B732DABFA}"/>
    <dgm:cxn modelId="{4152F1C2-F30A-4FB4-8CFC-1E12334A93F8}" type="presOf" srcId="{6DE550FF-2D45-43ED-AD25-8C8FBDDEE598}" destId="{8E032475-FF24-4D3F-B021-35399D090B5D}" srcOrd="0" destOrd="0" presId="urn:microsoft.com/office/officeart/2005/8/layout/hierarchy3"/>
    <dgm:cxn modelId="{2E30CEE4-CC58-454B-8770-4816B7DD881D}" srcId="{B97C69CB-EDC5-4023-88FA-2F8DDD196007}" destId="{E0DC7FAA-1A36-4507-BB3A-A8A88802D412}" srcOrd="0" destOrd="0" parTransId="{2321B42C-CB4B-4AE1-83C6-61D3D884423E}" sibTransId="{4DB87146-7414-4FB5-A35F-FB99114E0189}"/>
    <dgm:cxn modelId="{E3FDECF7-2971-4604-A19C-6DF7FA5C91CF}" srcId="{9A896531-2C97-4284-B9F9-10D844323705}" destId="{42462A6E-3B03-40CA-93F8-770041559431}" srcOrd="2" destOrd="0" parTransId="{86B19895-06AB-4BF7-A5E2-E7BD4D4DBA1E}" sibTransId="{8DBC821D-AC37-4AD0-ADE6-0545BF8CE6EA}"/>
    <dgm:cxn modelId="{A72C31CA-054A-4F5C-9509-665ECBA7D098}" type="presOf" srcId="{42462A6E-3B03-40CA-93F8-770041559431}" destId="{EFC5DA47-76ED-49F2-B617-920E3C724CD6}" srcOrd="0" destOrd="0" presId="urn:microsoft.com/office/officeart/2005/8/layout/hierarchy3"/>
    <dgm:cxn modelId="{67F82410-A78F-4D3B-8F23-1171ADF024E5}" type="presOf" srcId="{DE6CB989-111A-4E00-935D-634DED9625FC}" destId="{9D066B33-10FD-4EFE-837F-4DDC147C1EDF}" srcOrd="0" destOrd="0" presId="urn:microsoft.com/office/officeart/2005/8/layout/hierarchy3"/>
    <dgm:cxn modelId="{A7B8B69C-8CE8-4D9B-BCA8-900424A53397}" srcId="{DE6CB989-111A-4E00-935D-634DED9625FC}" destId="{969D56BA-1A57-4AEE-89F7-47D97F457011}" srcOrd="2" destOrd="0" parTransId="{C5602076-AA9A-4C52-961E-DD05C77C0722}" sibTransId="{41B74E28-7388-40F7-97D8-676343EC56E4}"/>
    <dgm:cxn modelId="{274DE5E8-24B4-4DD9-BADF-D0D930F9A91A}" type="presOf" srcId="{CED42FA8-2038-4EB6-B26B-79562FB955BB}" destId="{1B7D4D9D-F779-44DA-921F-24935FB14407}" srcOrd="0" destOrd="0" presId="urn:microsoft.com/office/officeart/2005/8/layout/hierarchy3"/>
    <dgm:cxn modelId="{7078D339-88C5-4DF1-97E8-AF464C536BF5}" type="presOf" srcId="{BE24AFAF-AAF7-4FFC-9BAE-D2B13433ED19}" destId="{5DF565BA-F67F-4E6D-ABAA-408D1EB19B4F}" srcOrd="0" destOrd="0" presId="urn:microsoft.com/office/officeart/2005/8/layout/hierarchy3"/>
    <dgm:cxn modelId="{DD45ACC4-51B7-4A40-84FF-8BA299B137B6}" type="presOf" srcId="{DCD7D961-8AB3-46E9-A79E-2CD164D7F31A}" destId="{4ADAAF61-76DA-498C-BC6C-892645C2D6F0}" srcOrd="0" destOrd="0" presId="urn:microsoft.com/office/officeart/2005/8/layout/hierarchy3"/>
    <dgm:cxn modelId="{6D6B2993-1EBA-492D-AFA9-D532D9346E81}" type="presParOf" srcId="{4F2516BB-A60D-4072-B4EE-8FE32DC2C147}" destId="{025E5CDB-29D0-4E1D-8EC3-6AB95FB52A55}" srcOrd="0" destOrd="0" presId="urn:microsoft.com/office/officeart/2005/8/layout/hierarchy3"/>
    <dgm:cxn modelId="{B1826FB6-8994-4F90-B097-E70682FEF080}" type="presParOf" srcId="{025E5CDB-29D0-4E1D-8EC3-6AB95FB52A55}" destId="{8819313B-9558-4093-BEF9-853B1BC92007}" srcOrd="0" destOrd="0" presId="urn:microsoft.com/office/officeart/2005/8/layout/hierarchy3"/>
    <dgm:cxn modelId="{42D04EDA-67D6-439E-81FD-C8F7C996167B}" type="presParOf" srcId="{8819313B-9558-4093-BEF9-853B1BC92007}" destId="{836D92C8-BDBD-472F-A313-9DF1CEC250DE}" srcOrd="0" destOrd="0" presId="urn:microsoft.com/office/officeart/2005/8/layout/hierarchy3"/>
    <dgm:cxn modelId="{49FFC759-EDFF-4C54-B7F9-4F4B6E4E4555}" type="presParOf" srcId="{8819313B-9558-4093-BEF9-853B1BC92007}" destId="{0A861F95-C9DC-4CAA-A7FA-F0BC12F54179}" srcOrd="1" destOrd="0" presId="urn:microsoft.com/office/officeart/2005/8/layout/hierarchy3"/>
    <dgm:cxn modelId="{F06FF0B9-566C-4731-9B6A-4F0D53C7306D}" type="presParOf" srcId="{025E5CDB-29D0-4E1D-8EC3-6AB95FB52A55}" destId="{598E3DA2-41AE-4AA5-9870-6565904B8A5E}" srcOrd="1" destOrd="0" presId="urn:microsoft.com/office/officeart/2005/8/layout/hierarchy3"/>
    <dgm:cxn modelId="{43B18A36-3257-42E2-87C3-02415D1E6EE6}" type="presParOf" srcId="{598E3DA2-41AE-4AA5-9870-6565904B8A5E}" destId="{4C490185-0D77-40CF-9113-341BE1A837F0}" srcOrd="0" destOrd="0" presId="urn:microsoft.com/office/officeart/2005/8/layout/hierarchy3"/>
    <dgm:cxn modelId="{CF926BB8-93D6-4207-A2E1-925A58395C5E}" type="presParOf" srcId="{598E3DA2-41AE-4AA5-9870-6565904B8A5E}" destId="{5B410C1A-E2CC-43F8-8293-9752535C004F}" srcOrd="1" destOrd="0" presId="urn:microsoft.com/office/officeart/2005/8/layout/hierarchy3"/>
    <dgm:cxn modelId="{8BFD4D4C-BED2-4BD4-8882-632E75A606E1}" type="presParOf" srcId="{598E3DA2-41AE-4AA5-9870-6565904B8A5E}" destId="{1B7D4D9D-F779-44DA-921F-24935FB14407}" srcOrd="2" destOrd="0" presId="urn:microsoft.com/office/officeart/2005/8/layout/hierarchy3"/>
    <dgm:cxn modelId="{CD4813EF-54ED-4676-9DEA-A23A79E9A308}" type="presParOf" srcId="{598E3DA2-41AE-4AA5-9870-6565904B8A5E}" destId="{CAA31E8B-7E72-4D82-9E9F-D785D5270297}" srcOrd="3" destOrd="0" presId="urn:microsoft.com/office/officeart/2005/8/layout/hierarchy3"/>
    <dgm:cxn modelId="{E3006C8A-9D1B-489E-B549-DFCC5474AB43}" type="presParOf" srcId="{4F2516BB-A60D-4072-B4EE-8FE32DC2C147}" destId="{F214FDD8-6EE7-44B4-A363-50B4D3946579}" srcOrd="1" destOrd="0" presId="urn:microsoft.com/office/officeart/2005/8/layout/hierarchy3"/>
    <dgm:cxn modelId="{E87FF22D-597E-42F8-883B-994694D35E5D}" type="presParOf" srcId="{F214FDD8-6EE7-44B4-A363-50B4D3946579}" destId="{431C7E05-8223-47BC-A6F7-01E4BE4B14F0}" srcOrd="0" destOrd="0" presId="urn:microsoft.com/office/officeart/2005/8/layout/hierarchy3"/>
    <dgm:cxn modelId="{D5651DAC-8062-404E-9E22-8D3F0D7544F4}" type="presParOf" srcId="{431C7E05-8223-47BC-A6F7-01E4BE4B14F0}" destId="{9D066B33-10FD-4EFE-837F-4DDC147C1EDF}" srcOrd="0" destOrd="0" presId="urn:microsoft.com/office/officeart/2005/8/layout/hierarchy3"/>
    <dgm:cxn modelId="{FE379573-762D-41FA-AECC-E6795EF45E3E}" type="presParOf" srcId="{431C7E05-8223-47BC-A6F7-01E4BE4B14F0}" destId="{E978057E-536D-4E40-8A8F-D2544BAF00CD}" srcOrd="1" destOrd="0" presId="urn:microsoft.com/office/officeart/2005/8/layout/hierarchy3"/>
    <dgm:cxn modelId="{5C83D8FE-6AAD-4A9D-829D-C5C44C15BD35}" type="presParOf" srcId="{F214FDD8-6EE7-44B4-A363-50B4D3946579}" destId="{6794FBD4-BC76-45ED-B200-ED2B4D675C34}" srcOrd="1" destOrd="0" presId="urn:microsoft.com/office/officeart/2005/8/layout/hierarchy3"/>
    <dgm:cxn modelId="{90A6C8BE-BE08-4C51-8D93-33C81A30EC54}" type="presParOf" srcId="{6794FBD4-BC76-45ED-B200-ED2B4D675C34}" destId="{8E032475-FF24-4D3F-B021-35399D090B5D}" srcOrd="0" destOrd="0" presId="urn:microsoft.com/office/officeart/2005/8/layout/hierarchy3"/>
    <dgm:cxn modelId="{9E47B2B0-8D1E-46D6-AA88-7058DE84F3E1}" type="presParOf" srcId="{6794FBD4-BC76-45ED-B200-ED2B4D675C34}" destId="{4ADAAF61-76DA-498C-BC6C-892645C2D6F0}" srcOrd="1" destOrd="0" presId="urn:microsoft.com/office/officeart/2005/8/layout/hierarchy3"/>
    <dgm:cxn modelId="{1A4EDFB6-6B8C-4E91-AE16-21D51598DFC5}" type="presParOf" srcId="{6794FBD4-BC76-45ED-B200-ED2B4D675C34}" destId="{70D178E1-30C3-48A9-9B07-4AB64414A3BE}" srcOrd="2" destOrd="0" presId="urn:microsoft.com/office/officeart/2005/8/layout/hierarchy3"/>
    <dgm:cxn modelId="{3682AA39-5A02-4AF9-BE48-CBEB28CAF1E1}" type="presParOf" srcId="{6794FBD4-BC76-45ED-B200-ED2B4D675C34}" destId="{5DF565BA-F67F-4E6D-ABAA-408D1EB19B4F}" srcOrd="3" destOrd="0" presId="urn:microsoft.com/office/officeart/2005/8/layout/hierarchy3"/>
    <dgm:cxn modelId="{1ED1BCF1-0C20-479A-A74F-267E3C042658}" type="presParOf" srcId="{6794FBD4-BC76-45ED-B200-ED2B4D675C34}" destId="{C4B40BDE-7D62-4631-A57D-BFBBFB987811}" srcOrd="4" destOrd="0" presId="urn:microsoft.com/office/officeart/2005/8/layout/hierarchy3"/>
    <dgm:cxn modelId="{76C77772-26CE-4978-89EF-DFD91C3E3E6C}" type="presParOf" srcId="{6794FBD4-BC76-45ED-B200-ED2B4D675C34}" destId="{3D91A9F8-52BF-4B83-B4C0-08DA21CEF92F}" srcOrd="5" destOrd="0" presId="urn:microsoft.com/office/officeart/2005/8/layout/hierarchy3"/>
    <dgm:cxn modelId="{E7C5061A-01B2-4D09-8617-B0779C3E62EE}" type="presParOf" srcId="{4F2516BB-A60D-4072-B4EE-8FE32DC2C147}" destId="{263D4621-7966-4776-8EE0-4B95EB197177}" srcOrd="2" destOrd="0" presId="urn:microsoft.com/office/officeart/2005/8/layout/hierarchy3"/>
    <dgm:cxn modelId="{F111EE8C-B71B-45D3-AE1A-44D2E0472968}" type="presParOf" srcId="{263D4621-7966-4776-8EE0-4B95EB197177}" destId="{9D5852A9-D4A0-4817-AB94-54C0108AF51C}" srcOrd="0" destOrd="0" presId="urn:microsoft.com/office/officeart/2005/8/layout/hierarchy3"/>
    <dgm:cxn modelId="{9CE8A396-A16A-405C-903A-9925EBB16DF8}" type="presParOf" srcId="{9D5852A9-D4A0-4817-AB94-54C0108AF51C}" destId="{EFC5DA47-76ED-49F2-B617-920E3C724CD6}" srcOrd="0" destOrd="0" presId="urn:microsoft.com/office/officeart/2005/8/layout/hierarchy3"/>
    <dgm:cxn modelId="{2D4D01A3-F5FC-4A38-846E-2579AD2EDAA1}" type="presParOf" srcId="{9D5852A9-D4A0-4817-AB94-54C0108AF51C}" destId="{4C399BD2-3859-4A4D-8272-6FDB2232114F}" srcOrd="1" destOrd="0" presId="urn:microsoft.com/office/officeart/2005/8/layout/hierarchy3"/>
    <dgm:cxn modelId="{F5D55CCC-10E0-49CF-9578-D0C01A13212B}" type="presParOf" srcId="{263D4621-7966-4776-8EE0-4B95EB197177}" destId="{EDEAD11D-7F33-41EC-9734-91DFAF85D3AC}" srcOrd="1" destOrd="0" presId="urn:microsoft.com/office/officeart/2005/8/layout/hierarchy3"/>
    <dgm:cxn modelId="{6B567FAB-1DEE-4487-8C33-A838E1CD1EF6}" type="presParOf" srcId="{EDEAD11D-7F33-41EC-9734-91DFAF85D3AC}" destId="{4E8BA6B9-4BE3-426E-97AA-3746B6B64FD6}" srcOrd="0" destOrd="0" presId="urn:microsoft.com/office/officeart/2005/8/layout/hierarchy3"/>
    <dgm:cxn modelId="{492C171D-17CA-40F4-A160-AA61EAF339F0}" type="presParOf" srcId="{EDEAD11D-7F33-41EC-9734-91DFAF85D3AC}" destId="{C74C8DBE-023F-4851-B8E6-E2CBD9963C81}" srcOrd="1" destOrd="0" presId="urn:microsoft.com/office/officeart/2005/8/layout/hierarchy3"/>
    <dgm:cxn modelId="{BA5242A6-4477-40DC-BBE5-04ED23962FE6}" type="presParOf" srcId="{EDEAD11D-7F33-41EC-9734-91DFAF85D3AC}" destId="{40B7930A-8B61-49F1-818F-8D10F4C715C2}" srcOrd="2" destOrd="0" presId="urn:microsoft.com/office/officeart/2005/8/layout/hierarchy3"/>
    <dgm:cxn modelId="{EC8B601D-79D9-4E92-B677-8F4B4CACFA99}" type="presParOf" srcId="{EDEAD11D-7F33-41EC-9734-91DFAF85D3AC}" destId="{A4205EA4-96FC-45E5-BCEB-5695B3E878C9}" srcOrd="3" destOrd="0" presId="urn:microsoft.com/office/officeart/2005/8/layout/hierarchy3"/>
    <dgm:cxn modelId="{5001C866-9FB4-461F-92D5-09DC05EF0C0D}" type="presParOf" srcId="{EDEAD11D-7F33-41EC-9734-91DFAF85D3AC}" destId="{122A3B81-DC70-4C01-B7D0-83560E696053}" srcOrd="4" destOrd="0" presId="urn:microsoft.com/office/officeart/2005/8/layout/hierarchy3"/>
    <dgm:cxn modelId="{6011FA40-000C-414F-8F77-7FEEF6749842}" type="presParOf" srcId="{EDEAD11D-7F33-41EC-9734-91DFAF85D3AC}" destId="{23D6691D-2324-409E-BF79-84467EC4FF34}"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232A5-B37F-4B04-B06A-969E0FE339EE}" type="doc">
      <dgm:prSet loTypeId="urn:microsoft.com/office/officeart/2005/8/layout/process1" loCatId="process" qsTypeId="urn:microsoft.com/office/officeart/2005/8/quickstyle/simple1" qsCatId="simple" csTypeId="urn:microsoft.com/office/officeart/2005/8/colors/accent1_2" csCatId="accent1" phldr="1"/>
      <dgm:spPr/>
    </dgm:pt>
    <dgm:pt modelId="{C5713CDF-E8D2-4E01-A6D5-AF79D8689324}">
      <dgm:prSet phldrT="[Text]" custT="1"/>
      <dgm:spPr>
        <a:solidFill>
          <a:srgbClr val="00A550"/>
        </a:solidFill>
      </dgm:spPr>
      <dgm:t>
        <a:bodyPr/>
        <a:lstStyle/>
        <a:p>
          <a:r>
            <a:rPr lang="en-US" sz="2400" b="1" dirty="0" smtClean="0"/>
            <a:t>Quick Data Analysis</a:t>
          </a:r>
          <a:endParaRPr lang="en-US" sz="2400" b="1" dirty="0"/>
        </a:p>
      </dgm:t>
    </dgm:pt>
    <dgm:pt modelId="{BCE99C1D-5FC6-4741-9EE5-8B26D07C195D}" type="parTrans" cxnId="{B7561F9A-99F3-4463-8967-31138842BABE}">
      <dgm:prSet/>
      <dgm:spPr/>
      <dgm:t>
        <a:bodyPr/>
        <a:lstStyle/>
        <a:p>
          <a:endParaRPr lang="en-US"/>
        </a:p>
      </dgm:t>
    </dgm:pt>
    <dgm:pt modelId="{D24B5F06-7ABC-49CA-8F71-F16F7043160D}" type="sibTrans" cxnId="{B7561F9A-99F3-4463-8967-31138842BABE}">
      <dgm:prSet/>
      <dgm:spPr/>
      <dgm:t>
        <a:bodyPr/>
        <a:lstStyle/>
        <a:p>
          <a:endParaRPr lang="en-US"/>
        </a:p>
      </dgm:t>
    </dgm:pt>
    <dgm:pt modelId="{7AC8B24A-363A-46D0-A342-DBCED4AE826C}">
      <dgm:prSet phldrT="[Text]"/>
      <dgm:spPr>
        <a:solidFill>
          <a:srgbClr val="00A550"/>
        </a:solidFill>
      </dgm:spPr>
      <dgm:t>
        <a:bodyPr/>
        <a:lstStyle/>
        <a:p>
          <a:r>
            <a:rPr lang="en-US" b="1" dirty="0" smtClean="0"/>
            <a:t>O&amp;M and Training</a:t>
          </a:r>
          <a:endParaRPr lang="en-US" b="1" dirty="0"/>
        </a:p>
      </dgm:t>
    </dgm:pt>
    <dgm:pt modelId="{33CB0926-DEC2-4F44-8B8A-568B7626DDBA}" type="parTrans" cxnId="{28B80E80-3E55-4339-AEA5-5C6E3A87E411}">
      <dgm:prSet/>
      <dgm:spPr/>
      <dgm:t>
        <a:bodyPr/>
        <a:lstStyle/>
        <a:p>
          <a:endParaRPr lang="en-US"/>
        </a:p>
      </dgm:t>
    </dgm:pt>
    <dgm:pt modelId="{C8BF05FF-E2A2-4151-8B53-FE5D0434EC41}" type="sibTrans" cxnId="{28B80E80-3E55-4339-AEA5-5C6E3A87E411}">
      <dgm:prSet/>
      <dgm:spPr/>
      <dgm:t>
        <a:bodyPr/>
        <a:lstStyle/>
        <a:p>
          <a:endParaRPr lang="en-US"/>
        </a:p>
      </dgm:t>
    </dgm:pt>
    <dgm:pt modelId="{C1B90BC2-8008-4CB6-9DD7-18B4F85C45E0}">
      <dgm:prSet phldrT="[Text]"/>
      <dgm:spPr>
        <a:solidFill>
          <a:srgbClr val="00A550"/>
        </a:solidFill>
      </dgm:spPr>
      <dgm:t>
        <a:bodyPr/>
        <a:lstStyle/>
        <a:p>
          <a:r>
            <a:rPr lang="en-US" b="1" dirty="0" smtClean="0"/>
            <a:t>Build FSTP(s)</a:t>
          </a:r>
          <a:endParaRPr lang="en-US" b="1" dirty="0"/>
        </a:p>
      </dgm:t>
    </dgm:pt>
    <dgm:pt modelId="{6E27C918-FFBC-4549-A0D7-C0C51BBF807C}" type="parTrans" cxnId="{D34BF024-D734-4892-B72A-3A735BC4C892}">
      <dgm:prSet/>
      <dgm:spPr/>
      <dgm:t>
        <a:bodyPr/>
        <a:lstStyle/>
        <a:p>
          <a:endParaRPr lang="en-US"/>
        </a:p>
      </dgm:t>
    </dgm:pt>
    <dgm:pt modelId="{C07AC4DF-137C-47BB-986C-B184AC173751}" type="sibTrans" cxnId="{D34BF024-D734-4892-B72A-3A735BC4C892}">
      <dgm:prSet/>
      <dgm:spPr/>
      <dgm:t>
        <a:bodyPr/>
        <a:lstStyle/>
        <a:p>
          <a:endParaRPr lang="en-US"/>
        </a:p>
      </dgm:t>
    </dgm:pt>
    <dgm:pt modelId="{50D66363-7E96-4595-8124-AF573A3D33E9}">
      <dgm:prSet phldrT="[Text]"/>
      <dgm:spPr>
        <a:solidFill>
          <a:srgbClr val="00A550"/>
        </a:solidFill>
      </dgm:spPr>
      <dgm:t>
        <a:bodyPr/>
        <a:lstStyle/>
        <a:p>
          <a:r>
            <a:rPr lang="en-US" b="1" dirty="0" smtClean="0"/>
            <a:t>FSM Policy</a:t>
          </a:r>
          <a:endParaRPr lang="en-US" b="1" dirty="0"/>
        </a:p>
      </dgm:t>
    </dgm:pt>
    <dgm:pt modelId="{E0845914-14B3-42BE-A8FD-FA31173CA70D}" type="parTrans" cxnId="{EB3F9A43-4330-43C6-8820-0CB8A402C395}">
      <dgm:prSet/>
      <dgm:spPr/>
      <dgm:t>
        <a:bodyPr/>
        <a:lstStyle/>
        <a:p>
          <a:endParaRPr lang="en-US"/>
        </a:p>
      </dgm:t>
    </dgm:pt>
    <dgm:pt modelId="{5F7C41F6-563E-4373-9F84-9F04E2D767CF}" type="sibTrans" cxnId="{EB3F9A43-4330-43C6-8820-0CB8A402C395}">
      <dgm:prSet/>
      <dgm:spPr/>
      <dgm:t>
        <a:bodyPr/>
        <a:lstStyle/>
        <a:p>
          <a:endParaRPr lang="en-US"/>
        </a:p>
      </dgm:t>
    </dgm:pt>
    <dgm:pt modelId="{C0840C33-0EE4-4441-9685-18F82DB89E3B}" type="pres">
      <dgm:prSet presAssocID="{093232A5-B37F-4B04-B06A-969E0FE339EE}" presName="Name0" presStyleCnt="0">
        <dgm:presLayoutVars>
          <dgm:dir/>
          <dgm:resizeHandles val="exact"/>
        </dgm:presLayoutVars>
      </dgm:prSet>
      <dgm:spPr/>
    </dgm:pt>
    <dgm:pt modelId="{0D81CCBF-E30C-46E3-924B-257C31258DF9}" type="pres">
      <dgm:prSet presAssocID="{C5713CDF-E8D2-4E01-A6D5-AF79D8689324}" presName="node" presStyleLbl="node1" presStyleIdx="0" presStyleCnt="4">
        <dgm:presLayoutVars>
          <dgm:bulletEnabled val="1"/>
        </dgm:presLayoutVars>
      </dgm:prSet>
      <dgm:spPr/>
      <dgm:t>
        <a:bodyPr/>
        <a:lstStyle/>
        <a:p>
          <a:endParaRPr lang="en-US"/>
        </a:p>
      </dgm:t>
    </dgm:pt>
    <dgm:pt modelId="{DE2A8269-F56C-4351-9F52-AF7D297F91E9}" type="pres">
      <dgm:prSet presAssocID="{D24B5F06-7ABC-49CA-8F71-F16F7043160D}" presName="sibTrans" presStyleLbl="sibTrans2D1" presStyleIdx="0" presStyleCnt="3"/>
      <dgm:spPr/>
      <dgm:t>
        <a:bodyPr/>
        <a:lstStyle/>
        <a:p>
          <a:endParaRPr lang="en-US"/>
        </a:p>
      </dgm:t>
    </dgm:pt>
    <dgm:pt modelId="{CAB156EB-0CF5-4BEB-9565-24B46B68FB4C}" type="pres">
      <dgm:prSet presAssocID="{D24B5F06-7ABC-49CA-8F71-F16F7043160D}" presName="connectorText" presStyleLbl="sibTrans2D1" presStyleIdx="0" presStyleCnt="3"/>
      <dgm:spPr/>
      <dgm:t>
        <a:bodyPr/>
        <a:lstStyle/>
        <a:p>
          <a:endParaRPr lang="en-US"/>
        </a:p>
      </dgm:t>
    </dgm:pt>
    <dgm:pt modelId="{E4BE09E3-06DC-40E1-8F8E-A821A707A334}" type="pres">
      <dgm:prSet presAssocID="{C1B90BC2-8008-4CB6-9DD7-18B4F85C45E0}" presName="node" presStyleLbl="node1" presStyleIdx="1" presStyleCnt="4">
        <dgm:presLayoutVars>
          <dgm:bulletEnabled val="1"/>
        </dgm:presLayoutVars>
      </dgm:prSet>
      <dgm:spPr/>
      <dgm:t>
        <a:bodyPr/>
        <a:lstStyle/>
        <a:p>
          <a:endParaRPr lang="en-US"/>
        </a:p>
      </dgm:t>
    </dgm:pt>
    <dgm:pt modelId="{4D627BB1-624C-4405-8F8E-3371C0D5743C}" type="pres">
      <dgm:prSet presAssocID="{C07AC4DF-137C-47BB-986C-B184AC173751}" presName="sibTrans" presStyleLbl="sibTrans2D1" presStyleIdx="1" presStyleCnt="3"/>
      <dgm:spPr/>
      <dgm:t>
        <a:bodyPr/>
        <a:lstStyle/>
        <a:p>
          <a:endParaRPr lang="en-US"/>
        </a:p>
      </dgm:t>
    </dgm:pt>
    <dgm:pt modelId="{C0F4C728-8BDF-45C1-8870-B0D0CDB0B7DE}" type="pres">
      <dgm:prSet presAssocID="{C07AC4DF-137C-47BB-986C-B184AC173751}" presName="connectorText" presStyleLbl="sibTrans2D1" presStyleIdx="1" presStyleCnt="3"/>
      <dgm:spPr/>
      <dgm:t>
        <a:bodyPr/>
        <a:lstStyle/>
        <a:p>
          <a:endParaRPr lang="en-US"/>
        </a:p>
      </dgm:t>
    </dgm:pt>
    <dgm:pt modelId="{A8163A4E-46DD-4686-889B-E809119C7C0C}" type="pres">
      <dgm:prSet presAssocID="{7AC8B24A-363A-46D0-A342-DBCED4AE826C}" presName="node" presStyleLbl="node1" presStyleIdx="2" presStyleCnt="4">
        <dgm:presLayoutVars>
          <dgm:bulletEnabled val="1"/>
        </dgm:presLayoutVars>
      </dgm:prSet>
      <dgm:spPr/>
      <dgm:t>
        <a:bodyPr/>
        <a:lstStyle/>
        <a:p>
          <a:endParaRPr lang="en-US"/>
        </a:p>
      </dgm:t>
    </dgm:pt>
    <dgm:pt modelId="{BCAEF6FB-7F8C-4F3D-A896-5135485721CB}" type="pres">
      <dgm:prSet presAssocID="{C8BF05FF-E2A2-4151-8B53-FE5D0434EC41}" presName="sibTrans" presStyleLbl="sibTrans2D1" presStyleIdx="2" presStyleCnt="3"/>
      <dgm:spPr/>
      <dgm:t>
        <a:bodyPr/>
        <a:lstStyle/>
        <a:p>
          <a:endParaRPr lang="en-US"/>
        </a:p>
      </dgm:t>
    </dgm:pt>
    <dgm:pt modelId="{38DF91D7-2D5E-49F3-80E6-841BE3E70CD6}" type="pres">
      <dgm:prSet presAssocID="{C8BF05FF-E2A2-4151-8B53-FE5D0434EC41}" presName="connectorText" presStyleLbl="sibTrans2D1" presStyleIdx="2" presStyleCnt="3"/>
      <dgm:spPr/>
      <dgm:t>
        <a:bodyPr/>
        <a:lstStyle/>
        <a:p>
          <a:endParaRPr lang="en-US"/>
        </a:p>
      </dgm:t>
    </dgm:pt>
    <dgm:pt modelId="{8CFED274-A915-4C1D-B9E8-2366CA811155}" type="pres">
      <dgm:prSet presAssocID="{50D66363-7E96-4595-8124-AF573A3D33E9}" presName="node" presStyleLbl="node1" presStyleIdx="3" presStyleCnt="4">
        <dgm:presLayoutVars>
          <dgm:bulletEnabled val="1"/>
        </dgm:presLayoutVars>
      </dgm:prSet>
      <dgm:spPr/>
      <dgm:t>
        <a:bodyPr/>
        <a:lstStyle/>
        <a:p>
          <a:endParaRPr lang="en-US"/>
        </a:p>
      </dgm:t>
    </dgm:pt>
  </dgm:ptLst>
  <dgm:cxnLst>
    <dgm:cxn modelId="{458951D9-8634-4D8A-A4FC-70682F5DE3E8}" type="presOf" srcId="{C1B90BC2-8008-4CB6-9DD7-18B4F85C45E0}" destId="{E4BE09E3-06DC-40E1-8F8E-A821A707A334}" srcOrd="0" destOrd="0" presId="urn:microsoft.com/office/officeart/2005/8/layout/process1"/>
    <dgm:cxn modelId="{B0799F93-D52F-4220-8282-B940170BB480}" type="presOf" srcId="{C5713CDF-E8D2-4E01-A6D5-AF79D8689324}" destId="{0D81CCBF-E30C-46E3-924B-257C31258DF9}" srcOrd="0" destOrd="0" presId="urn:microsoft.com/office/officeart/2005/8/layout/process1"/>
    <dgm:cxn modelId="{9FA09DE5-5DBA-4666-BCFF-C684FDF68387}" type="presOf" srcId="{C07AC4DF-137C-47BB-986C-B184AC173751}" destId="{C0F4C728-8BDF-45C1-8870-B0D0CDB0B7DE}" srcOrd="1" destOrd="0" presId="urn:microsoft.com/office/officeart/2005/8/layout/process1"/>
    <dgm:cxn modelId="{AF2262A8-9427-4F46-BF31-A105D2023015}" type="presOf" srcId="{50D66363-7E96-4595-8124-AF573A3D33E9}" destId="{8CFED274-A915-4C1D-B9E8-2366CA811155}" srcOrd="0" destOrd="0" presId="urn:microsoft.com/office/officeart/2005/8/layout/process1"/>
    <dgm:cxn modelId="{87D77479-C640-4557-94B8-F8C25E19DBCB}" type="presOf" srcId="{C8BF05FF-E2A2-4151-8B53-FE5D0434EC41}" destId="{BCAEF6FB-7F8C-4F3D-A896-5135485721CB}" srcOrd="0" destOrd="0" presId="urn:microsoft.com/office/officeart/2005/8/layout/process1"/>
    <dgm:cxn modelId="{B7561F9A-99F3-4463-8967-31138842BABE}" srcId="{093232A5-B37F-4B04-B06A-969E0FE339EE}" destId="{C5713CDF-E8D2-4E01-A6D5-AF79D8689324}" srcOrd="0" destOrd="0" parTransId="{BCE99C1D-5FC6-4741-9EE5-8B26D07C195D}" sibTransId="{D24B5F06-7ABC-49CA-8F71-F16F7043160D}"/>
    <dgm:cxn modelId="{EB3F9A43-4330-43C6-8820-0CB8A402C395}" srcId="{093232A5-B37F-4B04-B06A-969E0FE339EE}" destId="{50D66363-7E96-4595-8124-AF573A3D33E9}" srcOrd="3" destOrd="0" parTransId="{E0845914-14B3-42BE-A8FD-FA31173CA70D}" sibTransId="{5F7C41F6-563E-4373-9F84-9F04E2D767CF}"/>
    <dgm:cxn modelId="{659E1A66-342C-44EC-A406-D9642C4F66EB}" type="presOf" srcId="{D24B5F06-7ABC-49CA-8F71-F16F7043160D}" destId="{DE2A8269-F56C-4351-9F52-AF7D297F91E9}" srcOrd="0" destOrd="0" presId="urn:microsoft.com/office/officeart/2005/8/layout/process1"/>
    <dgm:cxn modelId="{86F60A27-8F44-400D-9905-4822F3284B07}" type="presOf" srcId="{D24B5F06-7ABC-49CA-8F71-F16F7043160D}" destId="{CAB156EB-0CF5-4BEB-9565-24B46B68FB4C}" srcOrd="1" destOrd="0" presId="urn:microsoft.com/office/officeart/2005/8/layout/process1"/>
    <dgm:cxn modelId="{D34BF024-D734-4892-B72A-3A735BC4C892}" srcId="{093232A5-B37F-4B04-B06A-969E0FE339EE}" destId="{C1B90BC2-8008-4CB6-9DD7-18B4F85C45E0}" srcOrd="1" destOrd="0" parTransId="{6E27C918-FFBC-4549-A0D7-C0C51BBF807C}" sibTransId="{C07AC4DF-137C-47BB-986C-B184AC173751}"/>
    <dgm:cxn modelId="{D36CD17A-C97D-47F7-9D81-7CE1E58B6255}" type="presOf" srcId="{7AC8B24A-363A-46D0-A342-DBCED4AE826C}" destId="{A8163A4E-46DD-4686-889B-E809119C7C0C}" srcOrd="0" destOrd="0" presId="urn:microsoft.com/office/officeart/2005/8/layout/process1"/>
    <dgm:cxn modelId="{752AA259-41C1-4AC4-87FF-2053F61DD3F0}" type="presOf" srcId="{C07AC4DF-137C-47BB-986C-B184AC173751}" destId="{4D627BB1-624C-4405-8F8E-3371C0D5743C}" srcOrd="0" destOrd="0" presId="urn:microsoft.com/office/officeart/2005/8/layout/process1"/>
    <dgm:cxn modelId="{CC03C2BE-6124-4041-8BFD-C98773C2C62C}" type="presOf" srcId="{093232A5-B37F-4B04-B06A-969E0FE339EE}" destId="{C0840C33-0EE4-4441-9685-18F82DB89E3B}" srcOrd="0" destOrd="0" presId="urn:microsoft.com/office/officeart/2005/8/layout/process1"/>
    <dgm:cxn modelId="{28B80E80-3E55-4339-AEA5-5C6E3A87E411}" srcId="{093232A5-B37F-4B04-B06A-969E0FE339EE}" destId="{7AC8B24A-363A-46D0-A342-DBCED4AE826C}" srcOrd="2" destOrd="0" parTransId="{33CB0926-DEC2-4F44-8B8A-568B7626DDBA}" sibTransId="{C8BF05FF-E2A2-4151-8B53-FE5D0434EC41}"/>
    <dgm:cxn modelId="{D6924471-0724-41BB-8D12-0D5C4E70E9DF}" type="presOf" srcId="{C8BF05FF-E2A2-4151-8B53-FE5D0434EC41}" destId="{38DF91D7-2D5E-49F3-80E6-841BE3E70CD6}" srcOrd="1" destOrd="0" presId="urn:microsoft.com/office/officeart/2005/8/layout/process1"/>
    <dgm:cxn modelId="{13CC7361-05CE-4BC4-91E5-16ACF16E5898}" type="presParOf" srcId="{C0840C33-0EE4-4441-9685-18F82DB89E3B}" destId="{0D81CCBF-E30C-46E3-924B-257C31258DF9}" srcOrd="0" destOrd="0" presId="urn:microsoft.com/office/officeart/2005/8/layout/process1"/>
    <dgm:cxn modelId="{D1351B25-B473-4FE3-860A-A274F2B94732}" type="presParOf" srcId="{C0840C33-0EE4-4441-9685-18F82DB89E3B}" destId="{DE2A8269-F56C-4351-9F52-AF7D297F91E9}" srcOrd="1" destOrd="0" presId="urn:microsoft.com/office/officeart/2005/8/layout/process1"/>
    <dgm:cxn modelId="{8627B852-0684-4344-9AEF-10354CC23AEA}" type="presParOf" srcId="{DE2A8269-F56C-4351-9F52-AF7D297F91E9}" destId="{CAB156EB-0CF5-4BEB-9565-24B46B68FB4C}" srcOrd="0" destOrd="0" presId="urn:microsoft.com/office/officeart/2005/8/layout/process1"/>
    <dgm:cxn modelId="{8EA383B8-9476-4FE3-AD65-AAD376FFFD2C}" type="presParOf" srcId="{C0840C33-0EE4-4441-9685-18F82DB89E3B}" destId="{E4BE09E3-06DC-40E1-8F8E-A821A707A334}" srcOrd="2" destOrd="0" presId="urn:microsoft.com/office/officeart/2005/8/layout/process1"/>
    <dgm:cxn modelId="{0A79ECC2-5AA9-48BC-BBF6-EB8582A0D8A6}" type="presParOf" srcId="{C0840C33-0EE4-4441-9685-18F82DB89E3B}" destId="{4D627BB1-624C-4405-8F8E-3371C0D5743C}" srcOrd="3" destOrd="0" presId="urn:microsoft.com/office/officeart/2005/8/layout/process1"/>
    <dgm:cxn modelId="{BDCB2539-EE1F-4858-BA1C-D5BA0D4EE967}" type="presParOf" srcId="{4D627BB1-624C-4405-8F8E-3371C0D5743C}" destId="{C0F4C728-8BDF-45C1-8870-B0D0CDB0B7DE}" srcOrd="0" destOrd="0" presId="urn:microsoft.com/office/officeart/2005/8/layout/process1"/>
    <dgm:cxn modelId="{1419241D-CF76-4EFA-9C4B-E2FCAA1D6F71}" type="presParOf" srcId="{C0840C33-0EE4-4441-9685-18F82DB89E3B}" destId="{A8163A4E-46DD-4686-889B-E809119C7C0C}" srcOrd="4" destOrd="0" presId="urn:microsoft.com/office/officeart/2005/8/layout/process1"/>
    <dgm:cxn modelId="{AF83C92D-0CEB-4056-9ACA-1D817800CF0D}" type="presParOf" srcId="{C0840C33-0EE4-4441-9685-18F82DB89E3B}" destId="{BCAEF6FB-7F8C-4F3D-A896-5135485721CB}" srcOrd="5" destOrd="0" presId="urn:microsoft.com/office/officeart/2005/8/layout/process1"/>
    <dgm:cxn modelId="{C3A25AE0-2A78-47C7-A78D-42131E234AE5}" type="presParOf" srcId="{BCAEF6FB-7F8C-4F3D-A896-5135485721CB}" destId="{38DF91D7-2D5E-49F3-80E6-841BE3E70CD6}" srcOrd="0" destOrd="0" presId="urn:microsoft.com/office/officeart/2005/8/layout/process1"/>
    <dgm:cxn modelId="{8F00B8E7-1D3D-42B9-B98F-8A7AB41713FF}" type="presParOf" srcId="{C0840C33-0EE4-4441-9685-18F82DB89E3B}" destId="{8CFED274-A915-4C1D-B9E8-2366CA811155}"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1F6718-062F-49AE-9BEE-7D29D74CCB4A}" type="doc">
      <dgm:prSet loTypeId="urn:microsoft.com/office/officeart/2005/8/layout/cycle6" loCatId="relationship" qsTypeId="urn:microsoft.com/office/officeart/2005/8/quickstyle/simple5" qsCatId="simple" csTypeId="urn:microsoft.com/office/officeart/2005/8/colors/colorful5" csCatId="colorful" phldr="1"/>
      <dgm:spPr/>
      <dgm:t>
        <a:bodyPr/>
        <a:lstStyle/>
        <a:p>
          <a:endParaRPr lang="en-MY"/>
        </a:p>
      </dgm:t>
    </dgm:pt>
    <dgm:pt modelId="{6336F7D8-7AF9-4B57-B49E-41014B77AE8B}">
      <dgm:prSet phldrT="[Text]" custT="1"/>
      <dgm:spPr>
        <a:solidFill>
          <a:srgbClr val="00B050"/>
        </a:solidFill>
      </dgm:spPr>
      <dgm:t>
        <a:bodyPr/>
        <a:lstStyle/>
        <a:p>
          <a:r>
            <a:rPr lang="en-MY" sz="1400" b="1" dirty="0" smtClean="0"/>
            <a:t>PHYSICAL FACILITIES</a:t>
          </a:r>
          <a:endParaRPr lang="en-MY" sz="1400" b="1" dirty="0"/>
        </a:p>
      </dgm:t>
    </dgm:pt>
    <dgm:pt modelId="{348E908C-2409-466F-8F9A-0044B5F91668}" type="parTrans" cxnId="{6F38B1AE-3CCA-4CBC-AEFE-B74FA6A641FD}">
      <dgm:prSet/>
      <dgm:spPr/>
      <dgm:t>
        <a:bodyPr/>
        <a:lstStyle/>
        <a:p>
          <a:endParaRPr lang="en-MY"/>
        </a:p>
      </dgm:t>
    </dgm:pt>
    <dgm:pt modelId="{0C022222-7E48-4CC6-A4F6-A368D9562166}" type="sibTrans" cxnId="{6F38B1AE-3CCA-4CBC-AEFE-B74FA6A641FD}">
      <dgm:prSet/>
      <dgm:spPr/>
      <dgm:t>
        <a:bodyPr/>
        <a:lstStyle/>
        <a:p>
          <a:endParaRPr lang="en-MY"/>
        </a:p>
      </dgm:t>
    </dgm:pt>
    <dgm:pt modelId="{132FB67C-2E9B-4262-8D9F-23ABFC8E1D18}">
      <dgm:prSet phldrT="[Text]" custT="1"/>
      <dgm:spPr>
        <a:solidFill>
          <a:srgbClr val="92D050"/>
        </a:solidFill>
      </dgm:spPr>
      <dgm:t>
        <a:bodyPr/>
        <a:lstStyle/>
        <a:p>
          <a:r>
            <a:rPr lang="en-MY" sz="1400" b="1" dirty="0" smtClean="0">
              <a:solidFill>
                <a:schemeClr val="tx1"/>
              </a:solidFill>
            </a:rPr>
            <a:t>AWARENESS</a:t>
          </a:r>
          <a:endParaRPr lang="en-MY" sz="1400" b="1" dirty="0">
            <a:solidFill>
              <a:schemeClr val="tx1"/>
            </a:solidFill>
          </a:endParaRPr>
        </a:p>
      </dgm:t>
    </dgm:pt>
    <dgm:pt modelId="{7923336C-8ADD-4C51-8C94-571B42CB742F}" type="parTrans" cxnId="{219C639A-F245-4326-9246-DD5D216212F0}">
      <dgm:prSet/>
      <dgm:spPr/>
      <dgm:t>
        <a:bodyPr/>
        <a:lstStyle/>
        <a:p>
          <a:endParaRPr lang="en-MY"/>
        </a:p>
      </dgm:t>
    </dgm:pt>
    <dgm:pt modelId="{B632A320-B155-4C90-A02B-EA138613F1F8}" type="sibTrans" cxnId="{219C639A-F245-4326-9246-DD5D216212F0}">
      <dgm:prSet/>
      <dgm:spPr/>
      <dgm:t>
        <a:bodyPr/>
        <a:lstStyle/>
        <a:p>
          <a:endParaRPr lang="en-MY"/>
        </a:p>
      </dgm:t>
    </dgm:pt>
    <dgm:pt modelId="{EFE346E3-644C-4297-BE37-78D06C40D66E}">
      <dgm:prSet phldrT="[Text]" custT="1"/>
      <dgm:spPr/>
      <dgm:t>
        <a:bodyPr/>
        <a:lstStyle/>
        <a:p>
          <a:r>
            <a:rPr lang="en-MY" sz="1400" b="1" dirty="0" smtClean="0">
              <a:solidFill>
                <a:schemeClr val="tx1"/>
              </a:solidFill>
            </a:rPr>
            <a:t>REGULATORY</a:t>
          </a:r>
          <a:endParaRPr lang="en-MY" sz="1400" b="1" dirty="0">
            <a:solidFill>
              <a:schemeClr val="tx1"/>
            </a:solidFill>
          </a:endParaRPr>
        </a:p>
      </dgm:t>
    </dgm:pt>
    <dgm:pt modelId="{279245FD-8D06-4613-8F1F-3E540E3440C3}" type="parTrans" cxnId="{69780B74-9022-4F52-8C1C-FA60656865F4}">
      <dgm:prSet/>
      <dgm:spPr/>
      <dgm:t>
        <a:bodyPr/>
        <a:lstStyle/>
        <a:p>
          <a:endParaRPr lang="en-MY"/>
        </a:p>
      </dgm:t>
    </dgm:pt>
    <dgm:pt modelId="{A4CA3455-92BA-4B54-9946-11D74B5750C2}" type="sibTrans" cxnId="{69780B74-9022-4F52-8C1C-FA60656865F4}">
      <dgm:prSet/>
      <dgm:spPr/>
      <dgm:t>
        <a:bodyPr/>
        <a:lstStyle/>
        <a:p>
          <a:endParaRPr lang="en-MY"/>
        </a:p>
      </dgm:t>
    </dgm:pt>
    <dgm:pt modelId="{A6232B8B-F997-433D-9C8E-7575FEF2B10E}">
      <dgm:prSet phldrT="[Text]" custT="1">
        <dgm:style>
          <a:lnRef idx="2">
            <a:schemeClr val="accent6"/>
          </a:lnRef>
          <a:fillRef idx="1">
            <a:schemeClr val="lt1"/>
          </a:fillRef>
          <a:effectRef idx="0">
            <a:schemeClr val="accent6"/>
          </a:effectRef>
          <a:fontRef idx="minor">
            <a:schemeClr val="dk1"/>
          </a:fontRef>
        </dgm:style>
      </dgm:prSet>
      <dgm:spPr>
        <a:solidFill>
          <a:srgbClr val="002060"/>
        </a:solidFill>
      </dgm:spPr>
      <dgm:t>
        <a:bodyPr/>
        <a:lstStyle/>
        <a:p>
          <a:r>
            <a:rPr lang="en-MY" sz="1400" b="1" dirty="0" smtClean="0">
              <a:solidFill>
                <a:schemeClr val="bg1"/>
              </a:solidFill>
            </a:rPr>
            <a:t>INSTITUTIONAL</a:t>
          </a:r>
          <a:endParaRPr lang="en-MY" sz="1400" b="1" dirty="0">
            <a:solidFill>
              <a:schemeClr val="bg1"/>
            </a:solidFill>
          </a:endParaRPr>
        </a:p>
      </dgm:t>
    </dgm:pt>
    <dgm:pt modelId="{199D5A42-7185-4843-976A-F4F694C7DC3E}" type="parTrans" cxnId="{21CDDED5-3311-411D-A5C1-59083F92453E}">
      <dgm:prSet/>
      <dgm:spPr/>
      <dgm:t>
        <a:bodyPr/>
        <a:lstStyle/>
        <a:p>
          <a:endParaRPr lang="en-MY"/>
        </a:p>
      </dgm:t>
    </dgm:pt>
    <dgm:pt modelId="{8A04A5BC-967B-4D27-849F-78C0E7DC68BE}" type="sibTrans" cxnId="{21CDDED5-3311-411D-A5C1-59083F92453E}">
      <dgm:prSet/>
      <dgm:spPr/>
      <dgm:t>
        <a:bodyPr/>
        <a:lstStyle/>
        <a:p>
          <a:endParaRPr lang="en-MY"/>
        </a:p>
      </dgm:t>
    </dgm:pt>
    <dgm:pt modelId="{3C1D55F0-613A-4B75-921D-2DD245C67716}">
      <dgm:prSet phldrT="[Text]" custT="1"/>
      <dgm:spPr>
        <a:solidFill>
          <a:srgbClr val="FFC000"/>
        </a:solidFill>
      </dgm:spPr>
      <dgm:t>
        <a:bodyPr/>
        <a:lstStyle/>
        <a:p>
          <a:r>
            <a:rPr lang="en-MY" sz="1400" b="1" dirty="0" smtClean="0">
              <a:solidFill>
                <a:schemeClr val="tx1"/>
              </a:solidFill>
            </a:rPr>
            <a:t>FINANCIAL</a:t>
          </a:r>
          <a:endParaRPr lang="en-MY" sz="1400" b="1" dirty="0">
            <a:solidFill>
              <a:schemeClr val="tx1"/>
            </a:solidFill>
          </a:endParaRPr>
        </a:p>
      </dgm:t>
    </dgm:pt>
    <dgm:pt modelId="{8B6C5039-8DC6-4F73-97B1-D2814BD8F7F4}" type="parTrans" cxnId="{09F26C6C-A2A4-4509-9E78-9BF0271713FA}">
      <dgm:prSet/>
      <dgm:spPr/>
      <dgm:t>
        <a:bodyPr/>
        <a:lstStyle/>
        <a:p>
          <a:endParaRPr lang="en-MY"/>
        </a:p>
      </dgm:t>
    </dgm:pt>
    <dgm:pt modelId="{43BBA0F8-C0A9-4F82-BE52-E1BAC7D73FA9}" type="sibTrans" cxnId="{09F26C6C-A2A4-4509-9E78-9BF0271713FA}">
      <dgm:prSet/>
      <dgm:spPr/>
      <dgm:t>
        <a:bodyPr/>
        <a:lstStyle/>
        <a:p>
          <a:endParaRPr lang="en-MY"/>
        </a:p>
      </dgm:t>
    </dgm:pt>
    <dgm:pt modelId="{75B8E40E-C3F8-44C5-9E4C-974234EF4DED}">
      <dgm:prSet phldrT="[Text]" custT="1"/>
      <dgm:spPr>
        <a:solidFill>
          <a:srgbClr val="C00000"/>
        </a:solidFill>
      </dgm:spPr>
      <dgm:t>
        <a:bodyPr/>
        <a:lstStyle/>
        <a:p>
          <a:r>
            <a:rPr lang="en-MY" sz="1400" b="1" dirty="0" smtClean="0"/>
            <a:t>MANAGEMENT</a:t>
          </a:r>
          <a:endParaRPr lang="en-MY" sz="1400" b="1" dirty="0"/>
        </a:p>
      </dgm:t>
    </dgm:pt>
    <dgm:pt modelId="{DAC73B71-6DDF-4C09-8D44-5D179F2C5A34}" type="parTrans" cxnId="{5FC256AF-FDED-475D-A868-60339764786B}">
      <dgm:prSet/>
      <dgm:spPr/>
      <dgm:t>
        <a:bodyPr/>
        <a:lstStyle/>
        <a:p>
          <a:endParaRPr lang="en-MY"/>
        </a:p>
      </dgm:t>
    </dgm:pt>
    <dgm:pt modelId="{080811FE-D421-400C-A20C-E3AE1A36AF94}" type="sibTrans" cxnId="{5FC256AF-FDED-475D-A868-60339764786B}">
      <dgm:prSet/>
      <dgm:spPr/>
      <dgm:t>
        <a:bodyPr/>
        <a:lstStyle/>
        <a:p>
          <a:endParaRPr lang="en-MY"/>
        </a:p>
      </dgm:t>
    </dgm:pt>
    <dgm:pt modelId="{55B3B8E4-3004-414A-AAA9-A4EB3CE71C3A}">
      <dgm:prSet phldrT="[Text]" custT="1"/>
      <dgm:spPr/>
      <dgm:t>
        <a:bodyPr/>
        <a:lstStyle/>
        <a:p>
          <a:r>
            <a:rPr lang="en-MY" sz="1400" b="1" dirty="0" smtClean="0"/>
            <a:t>CAPACITY</a:t>
          </a:r>
          <a:endParaRPr lang="en-MY" sz="1400" b="1" dirty="0"/>
        </a:p>
      </dgm:t>
    </dgm:pt>
    <dgm:pt modelId="{8CDA80C8-C2EA-417B-8982-329073CE59FA}" type="parTrans" cxnId="{A67F391C-5831-46F4-9DEE-CF2C712E983F}">
      <dgm:prSet/>
      <dgm:spPr/>
      <dgm:t>
        <a:bodyPr/>
        <a:lstStyle/>
        <a:p>
          <a:endParaRPr lang="en-MY"/>
        </a:p>
      </dgm:t>
    </dgm:pt>
    <dgm:pt modelId="{6FC707FA-1B67-4B68-81E1-049C72547E0D}" type="sibTrans" cxnId="{A67F391C-5831-46F4-9DEE-CF2C712E983F}">
      <dgm:prSet/>
      <dgm:spPr/>
      <dgm:t>
        <a:bodyPr/>
        <a:lstStyle/>
        <a:p>
          <a:endParaRPr lang="en-MY"/>
        </a:p>
      </dgm:t>
    </dgm:pt>
    <dgm:pt modelId="{892BAA0E-9726-4BCD-A5D5-492D20E78F33}" type="pres">
      <dgm:prSet presAssocID="{371F6718-062F-49AE-9BEE-7D29D74CCB4A}" presName="cycle" presStyleCnt="0">
        <dgm:presLayoutVars>
          <dgm:dir/>
          <dgm:resizeHandles val="exact"/>
        </dgm:presLayoutVars>
      </dgm:prSet>
      <dgm:spPr/>
      <dgm:t>
        <a:bodyPr/>
        <a:lstStyle/>
        <a:p>
          <a:endParaRPr lang="en-MY"/>
        </a:p>
      </dgm:t>
    </dgm:pt>
    <dgm:pt modelId="{06E7FDFC-D942-43B0-9B3F-AFA007AD2F07}" type="pres">
      <dgm:prSet presAssocID="{6336F7D8-7AF9-4B57-B49E-41014B77AE8B}" presName="node" presStyleLbl="node1" presStyleIdx="0" presStyleCnt="7" custScaleX="122662" custScaleY="90409">
        <dgm:presLayoutVars>
          <dgm:bulletEnabled val="1"/>
        </dgm:presLayoutVars>
      </dgm:prSet>
      <dgm:spPr/>
      <dgm:t>
        <a:bodyPr/>
        <a:lstStyle/>
        <a:p>
          <a:endParaRPr lang="en-MY"/>
        </a:p>
      </dgm:t>
    </dgm:pt>
    <dgm:pt modelId="{72B26E99-B073-41DD-8D89-580949A27B7A}" type="pres">
      <dgm:prSet presAssocID="{6336F7D8-7AF9-4B57-B49E-41014B77AE8B}" presName="spNode" presStyleCnt="0"/>
      <dgm:spPr/>
    </dgm:pt>
    <dgm:pt modelId="{1222D063-9CAB-4CF4-A156-B0CE04C9AFA3}" type="pres">
      <dgm:prSet presAssocID="{0C022222-7E48-4CC6-A4F6-A368D9562166}" presName="sibTrans" presStyleLbl="sibTrans1D1" presStyleIdx="0" presStyleCnt="7"/>
      <dgm:spPr/>
      <dgm:t>
        <a:bodyPr/>
        <a:lstStyle/>
        <a:p>
          <a:endParaRPr lang="en-MY"/>
        </a:p>
      </dgm:t>
    </dgm:pt>
    <dgm:pt modelId="{2CFB162D-99C2-495E-ABFC-8C06EAB8DE4F}" type="pres">
      <dgm:prSet presAssocID="{132FB67C-2E9B-4262-8D9F-23ABFC8E1D18}" presName="node" presStyleLbl="node1" presStyleIdx="1" presStyleCnt="7" custScaleX="122662" custScaleY="90409">
        <dgm:presLayoutVars>
          <dgm:bulletEnabled val="1"/>
        </dgm:presLayoutVars>
      </dgm:prSet>
      <dgm:spPr/>
      <dgm:t>
        <a:bodyPr/>
        <a:lstStyle/>
        <a:p>
          <a:endParaRPr lang="en-MY"/>
        </a:p>
      </dgm:t>
    </dgm:pt>
    <dgm:pt modelId="{DDB1EEDE-9E1C-4F21-8F32-248C7FEB8343}" type="pres">
      <dgm:prSet presAssocID="{132FB67C-2E9B-4262-8D9F-23ABFC8E1D18}" presName="spNode" presStyleCnt="0"/>
      <dgm:spPr/>
    </dgm:pt>
    <dgm:pt modelId="{D6B01BCE-7FBC-4DEF-B283-8A47CC1B4C5A}" type="pres">
      <dgm:prSet presAssocID="{B632A320-B155-4C90-A02B-EA138613F1F8}" presName="sibTrans" presStyleLbl="sibTrans1D1" presStyleIdx="1" presStyleCnt="7"/>
      <dgm:spPr/>
      <dgm:t>
        <a:bodyPr/>
        <a:lstStyle/>
        <a:p>
          <a:endParaRPr lang="en-MY"/>
        </a:p>
      </dgm:t>
    </dgm:pt>
    <dgm:pt modelId="{DDAD3D76-C7F0-48FD-8E51-62A8BC8E3A87}" type="pres">
      <dgm:prSet presAssocID="{EFE346E3-644C-4297-BE37-78D06C40D66E}" presName="node" presStyleLbl="node1" presStyleIdx="2" presStyleCnt="7" custScaleX="122662" custScaleY="90409">
        <dgm:presLayoutVars>
          <dgm:bulletEnabled val="1"/>
        </dgm:presLayoutVars>
      </dgm:prSet>
      <dgm:spPr/>
      <dgm:t>
        <a:bodyPr/>
        <a:lstStyle/>
        <a:p>
          <a:endParaRPr lang="en-MY"/>
        </a:p>
      </dgm:t>
    </dgm:pt>
    <dgm:pt modelId="{628DDCA9-9DD2-4D7B-91CB-2A0C30550533}" type="pres">
      <dgm:prSet presAssocID="{EFE346E3-644C-4297-BE37-78D06C40D66E}" presName="spNode" presStyleCnt="0"/>
      <dgm:spPr/>
    </dgm:pt>
    <dgm:pt modelId="{E92F3724-2636-4C5C-B40F-89B18282AFA6}" type="pres">
      <dgm:prSet presAssocID="{A4CA3455-92BA-4B54-9946-11D74B5750C2}" presName="sibTrans" presStyleLbl="sibTrans1D1" presStyleIdx="2" presStyleCnt="7"/>
      <dgm:spPr/>
      <dgm:t>
        <a:bodyPr/>
        <a:lstStyle/>
        <a:p>
          <a:endParaRPr lang="en-MY"/>
        </a:p>
      </dgm:t>
    </dgm:pt>
    <dgm:pt modelId="{FFD14A6A-CEA6-4A14-BCF1-335A2D5006D8}" type="pres">
      <dgm:prSet presAssocID="{A6232B8B-F997-433D-9C8E-7575FEF2B10E}" presName="node" presStyleLbl="node1" presStyleIdx="3" presStyleCnt="7" custScaleX="122662" custScaleY="90409">
        <dgm:presLayoutVars>
          <dgm:bulletEnabled val="1"/>
        </dgm:presLayoutVars>
      </dgm:prSet>
      <dgm:spPr/>
      <dgm:t>
        <a:bodyPr/>
        <a:lstStyle/>
        <a:p>
          <a:endParaRPr lang="en-MY"/>
        </a:p>
      </dgm:t>
    </dgm:pt>
    <dgm:pt modelId="{2BCB46E8-FA03-4A59-BF17-D88DE59A859B}" type="pres">
      <dgm:prSet presAssocID="{A6232B8B-F997-433D-9C8E-7575FEF2B10E}" presName="spNode" presStyleCnt="0"/>
      <dgm:spPr/>
    </dgm:pt>
    <dgm:pt modelId="{BAD7969C-C424-4243-8A03-3687ACC732AE}" type="pres">
      <dgm:prSet presAssocID="{8A04A5BC-967B-4D27-849F-78C0E7DC68BE}" presName="sibTrans" presStyleLbl="sibTrans1D1" presStyleIdx="3" presStyleCnt="7"/>
      <dgm:spPr/>
      <dgm:t>
        <a:bodyPr/>
        <a:lstStyle/>
        <a:p>
          <a:endParaRPr lang="en-MY"/>
        </a:p>
      </dgm:t>
    </dgm:pt>
    <dgm:pt modelId="{6D2F594A-847B-4BCF-A8EB-E6BDA98232EB}" type="pres">
      <dgm:prSet presAssocID="{55B3B8E4-3004-414A-AAA9-A4EB3CE71C3A}" presName="node" presStyleLbl="node1" presStyleIdx="4" presStyleCnt="7" custScaleX="122662" custScaleY="90409">
        <dgm:presLayoutVars>
          <dgm:bulletEnabled val="1"/>
        </dgm:presLayoutVars>
      </dgm:prSet>
      <dgm:spPr/>
      <dgm:t>
        <a:bodyPr/>
        <a:lstStyle/>
        <a:p>
          <a:endParaRPr lang="en-MY"/>
        </a:p>
      </dgm:t>
    </dgm:pt>
    <dgm:pt modelId="{76C0B506-BE61-465E-B575-0FE7EBD5A110}" type="pres">
      <dgm:prSet presAssocID="{55B3B8E4-3004-414A-AAA9-A4EB3CE71C3A}" presName="spNode" presStyleCnt="0"/>
      <dgm:spPr/>
    </dgm:pt>
    <dgm:pt modelId="{8D61345F-1E4E-48B6-910D-5561963ADDAA}" type="pres">
      <dgm:prSet presAssocID="{6FC707FA-1B67-4B68-81E1-049C72547E0D}" presName="sibTrans" presStyleLbl="sibTrans1D1" presStyleIdx="4" presStyleCnt="7"/>
      <dgm:spPr/>
      <dgm:t>
        <a:bodyPr/>
        <a:lstStyle/>
        <a:p>
          <a:endParaRPr lang="en-MY"/>
        </a:p>
      </dgm:t>
    </dgm:pt>
    <dgm:pt modelId="{9F0A691B-EDB9-4C5C-8966-B14D8159A55B}" type="pres">
      <dgm:prSet presAssocID="{3C1D55F0-613A-4B75-921D-2DD245C67716}" presName="node" presStyleLbl="node1" presStyleIdx="5" presStyleCnt="7" custScaleX="122662" custScaleY="90409">
        <dgm:presLayoutVars>
          <dgm:bulletEnabled val="1"/>
        </dgm:presLayoutVars>
      </dgm:prSet>
      <dgm:spPr/>
      <dgm:t>
        <a:bodyPr/>
        <a:lstStyle/>
        <a:p>
          <a:endParaRPr lang="en-MY"/>
        </a:p>
      </dgm:t>
    </dgm:pt>
    <dgm:pt modelId="{69A64697-9CDF-43EB-8A48-8D06DA4DE354}" type="pres">
      <dgm:prSet presAssocID="{3C1D55F0-613A-4B75-921D-2DD245C67716}" presName="spNode" presStyleCnt="0"/>
      <dgm:spPr/>
    </dgm:pt>
    <dgm:pt modelId="{56CD2DA0-CAEF-49E3-AAA0-79AE2EA1ECD6}" type="pres">
      <dgm:prSet presAssocID="{43BBA0F8-C0A9-4F82-BE52-E1BAC7D73FA9}" presName="sibTrans" presStyleLbl="sibTrans1D1" presStyleIdx="5" presStyleCnt="7"/>
      <dgm:spPr/>
      <dgm:t>
        <a:bodyPr/>
        <a:lstStyle/>
        <a:p>
          <a:endParaRPr lang="en-MY"/>
        </a:p>
      </dgm:t>
    </dgm:pt>
    <dgm:pt modelId="{2B3EF7B7-2437-41BD-B127-5064209221EE}" type="pres">
      <dgm:prSet presAssocID="{75B8E40E-C3F8-44C5-9E4C-974234EF4DED}" presName="node" presStyleLbl="node1" presStyleIdx="6" presStyleCnt="7" custScaleX="122662" custScaleY="90409">
        <dgm:presLayoutVars>
          <dgm:bulletEnabled val="1"/>
        </dgm:presLayoutVars>
      </dgm:prSet>
      <dgm:spPr/>
      <dgm:t>
        <a:bodyPr/>
        <a:lstStyle/>
        <a:p>
          <a:endParaRPr lang="en-MY"/>
        </a:p>
      </dgm:t>
    </dgm:pt>
    <dgm:pt modelId="{A55A5D8F-830C-4F29-B86A-E133B9B0A2B8}" type="pres">
      <dgm:prSet presAssocID="{75B8E40E-C3F8-44C5-9E4C-974234EF4DED}" presName="spNode" presStyleCnt="0"/>
      <dgm:spPr/>
    </dgm:pt>
    <dgm:pt modelId="{65C1D245-1C44-4D2C-B1B3-D6F3ED5DBA58}" type="pres">
      <dgm:prSet presAssocID="{080811FE-D421-400C-A20C-E3AE1A36AF94}" presName="sibTrans" presStyleLbl="sibTrans1D1" presStyleIdx="6" presStyleCnt="7"/>
      <dgm:spPr/>
      <dgm:t>
        <a:bodyPr/>
        <a:lstStyle/>
        <a:p>
          <a:endParaRPr lang="en-MY"/>
        </a:p>
      </dgm:t>
    </dgm:pt>
  </dgm:ptLst>
  <dgm:cxnLst>
    <dgm:cxn modelId="{865900E8-3104-455A-9415-18104DEC334F}" type="presOf" srcId="{3C1D55F0-613A-4B75-921D-2DD245C67716}" destId="{9F0A691B-EDB9-4C5C-8966-B14D8159A55B}" srcOrd="0" destOrd="0" presId="urn:microsoft.com/office/officeart/2005/8/layout/cycle6"/>
    <dgm:cxn modelId="{651CF60F-B43A-4B0B-8552-1DB10C246158}" type="presOf" srcId="{0C022222-7E48-4CC6-A4F6-A368D9562166}" destId="{1222D063-9CAB-4CF4-A156-B0CE04C9AFA3}" srcOrd="0" destOrd="0" presId="urn:microsoft.com/office/officeart/2005/8/layout/cycle6"/>
    <dgm:cxn modelId="{A67F391C-5831-46F4-9DEE-CF2C712E983F}" srcId="{371F6718-062F-49AE-9BEE-7D29D74CCB4A}" destId="{55B3B8E4-3004-414A-AAA9-A4EB3CE71C3A}" srcOrd="4" destOrd="0" parTransId="{8CDA80C8-C2EA-417B-8982-329073CE59FA}" sibTransId="{6FC707FA-1B67-4B68-81E1-049C72547E0D}"/>
    <dgm:cxn modelId="{69780B74-9022-4F52-8C1C-FA60656865F4}" srcId="{371F6718-062F-49AE-9BEE-7D29D74CCB4A}" destId="{EFE346E3-644C-4297-BE37-78D06C40D66E}" srcOrd="2" destOrd="0" parTransId="{279245FD-8D06-4613-8F1F-3E540E3440C3}" sibTransId="{A4CA3455-92BA-4B54-9946-11D74B5750C2}"/>
    <dgm:cxn modelId="{21CDDED5-3311-411D-A5C1-59083F92453E}" srcId="{371F6718-062F-49AE-9BEE-7D29D74CCB4A}" destId="{A6232B8B-F997-433D-9C8E-7575FEF2B10E}" srcOrd="3" destOrd="0" parTransId="{199D5A42-7185-4843-976A-F4F694C7DC3E}" sibTransId="{8A04A5BC-967B-4D27-849F-78C0E7DC68BE}"/>
    <dgm:cxn modelId="{A982CA78-8F1B-466C-9082-7E848B3CBD7F}" type="presOf" srcId="{6336F7D8-7AF9-4B57-B49E-41014B77AE8B}" destId="{06E7FDFC-D942-43B0-9B3F-AFA007AD2F07}" srcOrd="0" destOrd="0" presId="urn:microsoft.com/office/officeart/2005/8/layout/cycle6"/>
    <dgm:cxn modelId="{219C639A-F245-4326-9246-DD5D216212F0}" srcId="{371F6718-062F-49AE-9BEE-7D29D74CCB4A}" destId="{132FB67C-2E9B-4262-8D9F-23ABFC8E1D18}" srcOrd="1" destOrd="0" parTransId="{7923336C-8ADD-4C51-8C94-571B42CB742F}" sibTransId="{B632A320-B155-4C90-A02B-EA138613F1F8}"/>
    <dgm:cxn modelId="{6F38B1AE-3CCA-4CBC-AEFE-B74FA6A641FD}" srcId="{371F6718-062F-49AE-9BEE-7D29D74CCB4A}" destId="{6336F7D8-7AF9-4B57-B49E-41014B77AE8B}" srcOrd="0" destOrd="0" parTransId="{348E908C-2409-466F-8F9A-0044B5F91668}" sibTransId="{0C022222-7E48-4CC6-A4F6-A368D9562166}"/>
    <dgm:cxn modelId="{08CA01DA-DE3C-4AC5-948B-CD84DAABFED4}" type="presOf" srcId="{371F6718-062F-49AE-9BEE-7D29D74CCB4A}" destId="{892BAA0E-9726-4BCD-A5D5-492D20E78F33}" srcOrd="0" destOrd="0" presId="urn:microsoft.com/office/officeart/2005/8/layout/cycle6"/>
    <dgm:cxn modelId="{F8B14F1B-FE43-4456-83E1-827131C0DF99}" type="presOf" srcId="{A4CA3455-92BA-4B54-9946-11D74B5750C2}" destId="{E92F3724-2636-4C5C-B40F-89B18282AFA6}" srcOrd="0" destOrd="0" presId="urn:microsoft.com/office/officeart/2005/8/layout/cycle6"/>
    <dgm:cxn modelId="{5FC256AF-FDED-475D-A868-60339764786B}" srcId="{371F6718-062F-49AE-9BEE-7D29D74CCB4A}" destId="{75B8E40E-C3F8-44C5-9E4C-974234EF4DED}" srcOrd="6" destOrd="0" parTransId="{DAC73B71-6DDF-4C09-8D44-5D179F2C5A34}" sibTransId="{080811FE-D421-400C-A20C-E3AE1A36AF94}"/>
    <dgm:cxn modelId="{5B858D31-6864-4D0E-AC65-4B9BB0A8A99C}" type="presOf" srcId="{75B8E40E-C3F8-44C5-9E4C-974234EF4DED}" destId="{2B3EF7B7-2437-41BD-B127-5064209221EE}" srcOrd="0" destOrd="0" presId="urn:microsoft.com/office/officeart/2005/8/layout/cycle6"/>
    <dgm:cxn modelId="{FBE917C0-9DD3-40B1-805C-B0C167B73B00}" type="presOf" srcId="{55B3B8E4-3004-414A-AAA9-A4EB3CE71C3A}" destId="{6D2F594A-847B-4BCF-A8EB-E6BDA98232EB}" srcOrd="0" destOrd="0" presId="urn:microsoft.com/office/officeart/2005/8/layout/cycle6"/>
    <dgm:cxn modelId="{98373B97-43EC-4B34-AD65-B901733D4C8F}" type="presOf" srcId="{8A04A5BC-967B-4D27-849F-78C0E7DC68BE}" destId="{BAD7969C-C424-4243-8A03-3687ACC732AE}" srcOrd="0" destOrd="0" presId="urn:microsoft.com/office/officeart/2005/8/layout/cycle6"/>
    <dgm:cxn modelId="{8579F549-BFD2-4036-B0E2-FC7DD0E0FC4E}" type="presOf" srcId="{43BBA0F8-C0A9-4F82-BE52-E1BAC7D73FA9}" destId="{56CD2DA0-CAEF-49E3-AAA0-79AE2EA1ECD6}" srcOrd="0" destOrd="0" presId="urn:microsoft.com/office/officeart/2005/8/layout/cycle6"/>
    <dgm:cxn modelId="{2C8C4F98-3808-4783-89FF-CDCAF5C19D64}" type="presOf" srcId="{B632A320-B155-4C90-A02B-EA138613F1F8}" destId="{D6B01BCE-7FBC-4DEF-B283-8A47CC1B4C5A}" srcOrd="0" destOrd="0" presId="urn:microsoft.com/office/officeart/2005/8/layout/cycle6"/>
    <dgm:cxn modelId="{A864D88F-9E4E-4ACD-B927-C48E7EC1BD96}" type="presOf" srcId="{EFE346E3-644C-4297-BE37-78D06C40D66E}" destId="{DDAD3D76-C7F0-48FD-8E51-62A8BC8E3A87}" srcOrd="0" destOrd="0" presId="urn:microsoft.com/office/officeart/2005/8/layout/cycle6"/>
    <dgm:cxn modelId="{B39AECE9-ED2D-40EE-BDB1-28CC1A0B057E}" type="presOf" srcId="{132FB67C-2E9B-4262-8D9F-23ABFC8E1D18}" destId="{2CFB162D-99C2-495E-ABFC-8C06EAB8DE4F}" srcOrd="0" destOrd="0" presId="urn:microsoft.com/office/officeart/2005/8/layout/cycle6"/>
    <dgm:cxn modelId="{09F26C6C-A2A4-4509-9E78-9BF0271713FA}" srcId="{371F6718-062F-49AE-9BEE-7D29D74CCB4A}" destId="{3C1D55F0-613A-4B75-921D-2DD245C67716}" srcOrd="5" destOrd="0" parTransId="{8B6C5039-8DC6-4F73-97B1-D2814BD8F7F4}" sibTransId="{43BBA0F8-C0A9-4F82-BE52-E1BAC7D73FA9}"/>
    <dgm:cxn modelId="{4DA5A6EE-D1E0-43CD-8627-9C42DC7F4325}" type="presOf" srcId="{A6232B8B-F997-433D-9C8E-7575FEF2B10E}" destId="{FFD14A6A-CEA6-4A14-BCF1-335A2D5006D8}" srcOrd="0" destOrd="0" presId="urn:microsoft.com/office/officeart/2005/8/layout/cycle6"/>
    <dgm:cxn modelId="{7FE0BEC0-A467-486D-A9C0-2369118520BB}" type="presOf" srcId="{6FC707FA-1B67-4B68-81E1-049C72547E0D}" destId="{8D61345F-1E4E-48B6-910D-5561963ADDAA}" srcOrd="0" destOrd="0" presId="urn:microsoft.com/office/officeart/2005/8/layout/cycle6"/>
    <dgm:cxn modelId="{F123316B-D0CE-4B7B-BDD8-6F8EF737EC3A}" type="presOf" srcId="{080811FE-D421-400C-A20C-E3AE1A36AF94}" destId="{65C1D245-1C44-4D2C-B1B3-D6F3ED5DBA58}" srcOrd="0" destOrd="0" presId="urn:microsoft.com/office/officeart/2005/8/layout/cycle6"/>
    <dgm:cxn modelId="{3E717F14-956A-4C36-A9A4-E8D0F4882279}" type="presParOf" srcId="{892BAA0E-9726-4BCD-A5D5-492D20E78F33}" destId="{06E7FDFC-D942-43B0-9B3F-AFA007AD2F07}" srcOrd="0" destOrd="0" presId="urn:microsoft.com/office/officeart/2005/8/layout/cycle6"/>
    <dgm:cxn modelId="{721A22A1-B483-4D1F-9481-56D10CE54ACC}" type="presParOf" srcId="{892BAA0E-9726-4BCD-A5D5-492D20E78F33}" destId="{72B26E99-B073-41DD-8D89-580949A27B7A}" srcOrd="1" destOrd="0" presId="urn:microsoft.com/office/officeart/2005/8/layout/cycle6"/>
    <dgm:cxn modelId="{AE3836D4-D3A5-4A85-8CAB-F942F772CBA2}" type="presParOf" srcId="{892BAA0E-9726-4BCD-A5D5-492D20E78F33}" destId="{1222D063-9CAB-4CF4-A156-B0CE04C9AFA3}" srcOrd="2" destOrd="0" presId="urn:microsoft.com/office/officeart/2005/8/layout/cycle6"/>
    <dgm:cxn modelId="{A8F8044D-4EBC-4F42-8427-FCA58828D5B9}" type="presParOf" srcId="{892BAA0E-9726-4BCD-A5D5-492D20E78F33}" destId="{2CFB162D-99C2-495E-ABFC-8C06EAB8DE4F}" srcOrd="3" destOrd="0" presId="urn:microsoft.com/office/officeart/2005/8/layout/cycle6"/>
    <dgm:cxn modelId="{F57FB71A-14AB-436E-AEBC-732B86811367}" type="presParOf" srcId="{892BAA0E-9726-4BCD-A5D5-492D20E78F33}" destId="{DDB1EEDE-9E1C-4F21-8F32-248C7FEB8343}" srcOrd="4" destOrd="0" presId="urn:microsoft.com/office/officeart/2005/8/layout/cycle6"/>
    <dgm:cxn modelId="{4BC6721D-D7B9-4CB0-8A43-04B82DAD339A}" type="presParOf" srcId="{892BAA0E-9726-4BCD-A5D5-492D20E78F33}" destId="{D6B01BCE-7FBC-4DEF-B283-8A47CC1B4C5A}" srcOrd="5" destOrd="0" presId="urn:microsoft.com/office/officeart/2005/8/layout/cycle6"/>
    <dgm:cxn modelId="{64C932AB-44FD-4192-AB04-47906B687290}" type="presParOf" srcId="{892BAA0E-9726-4BCD-A5D5-492D20E78F33}" destId="{DDAD3D76-C7F0-48FD-8E51-62A8BC8E3A87}" srcOrd="6" destOrd="0" presId="urn:microsoft.com/office/officeart/2005/8/layout/cycle6"/>
    <dgm:cxn modelId="{BCD3C541-0E59-4841-BB8B-32151F11CCDC}" type="presParOf" srcId="{892BAA0E-9726-4BCD-A5D5-492D20E78F33}" destId="{628DDCA9-9DD2-4D7B-91CB-2A0C30550533}" srcOrd="7" destOrd="0" presId="urn:microsoft.com/office/officeart/2005/8/layout/cycle6"/>
    <dgm:cxn modelId="{E77A7E5D-8011-40DE-89AF-4CED908E89EA}" type="presParOf" srcId="{892BAA0E-9726-4BCD-A5D5-492D20E78F33}" destId="{E92F3724-2636-4C5C-B40F-89B18282AFA6}" srcOrd="8" destOrd="0" presId="urn:microsoft.com/office/officeart/2005/8/layout/cycle6"/>
    <dgm:cxn modelId="{DBFF69D4-99A4-4C0A-B2EC-C8345A57AAB9}" type="presParOf" srcId="{892BAA0E-9726-4BCD-A5D5-492D20E78F33}" destId="{FFD14A6A-CEA6-4A14-BCF1-335A2D5006D8}" srcOrd="9" destOrd="0" presId="urn:microsoft.com/office/officeart/2005/8/layout/cycle6"/>
    <dgm:cxn modelId="{C385B879-CAE7-458E-8932-DCD438453E1E}" type="presParOf" srcId="{892BAA0E-9726-4BCD-A5D5-492D20E78F33}" destId="{2BCB46E8-FA03-4A59-BF17-D88DE59A859B}" srcOrd="10" destOrd="0" presId="urn:microsoft.com/office/officeart/2005/8/layout/cycle6"/>
    <dgm:cxn modelId="{99561064-6EE2-4F52-9649-F4437C4FE82C}" type="presParOf" srcId="{892BAA0E-9726-4BCD-A5D5-492D20E78F33}" destId="{BAD7969C-C424-4243-8A03-3687ACC732AE}" srcOrd="11" destOrd="0" presId="urn:microsoft.com/office/officeart/2005/8/layout/cycle6"/>
    <dgm:cxn modelId="{A94D8093-1FE2-4330-857E-8FEF51404A3A}" type="presParOf" srcId="{892BAA0E-9726-4BCD-A5D5-492D20E78F33}" destId="{6D2F594A-847B-4BCF-A8EB-E6BDA98232EB}" srcOrd="12" destOrd="0" presId="urn:microsoft.com/office/officeart/2005/8/layout/cycle6"/>
    <dgm:cxn modelId="{0784E6FF-D77A-43C9-A4EE-C59F0A5A2D98}" type="presParOf" srcId="{892BAA0E-9726-4BCD-A5D5-492D20E78F33}" destId="{76C0B506-BE61-465E-B575-0FE7EBD5A110}" srcOrd="13" destOrd="0" presId="urn:microsoft.com/office/officeart/2005/8/layout/cycle6"/>
    <dgm:cxn modelId="{6DF7CE59-DF43-4957-840C-A3C48C29A041}" type="presParOf" srcId="{892BAA0E-9726-4BCD-A5D5-492D20E78F33}" destId="{8D61345F-1E4E-48B6-910D-5561963ADDAA}" srcOrd="14" destOrd="0" presId="urn:microsoft.com/office/officeart/2005/8/layout/cycle6"/>
    <dgm:cxn modelId="{993BADC1-4569-45CB-8E2F-D278769B3DE7}" type="presParOf" srcId="{892BAA0E-9726-4BCD-A5D5-492D20E78F33}" destId="{9F0A691B-EDB9-4C5C-8966-B14D8159A55B}" srcOrd="15" destOrd="0" presId="urn:microsoft.com/office/officeart/2005/8/layout/cycle6"/>
    <dgm:cxn modelId="{2C0F738F-2875-4375-9209-5EE0DA7771AF}" type="presParOf" srcId="{892BAA0E-9726-4BCD-A5D5-492D20E78F33}" destId="{69A64697-9CDF-43EB-8A48-8D06DA4DE354}" srcOrd="16" destOrd="0" presId="urn:microsoft.com/office/officeart/2005/8/layout/cycle6"/>
    <dgm:cxn modelId="{D71D2991-82B5-460F-8B06-C3FB92E30C2A}" type="presParOf" srcId="{892BAA0E-9726-4BCD-A5D5-492D20E78F33}" destId="{56CD2DA0-CAEF-49E3-AAA0-79AE2EA1ECD6}" srcOrd="17" destOrd="0" presId="urn:microsoft.com/office/officeart/2005/8/layout/cycle6"/>
    <dgm:cxn modelId="{D5BD91A9-9D88-4222-B37C-39E6CE1FFC87}" type="presParOf" srcId="{892BAA0E-9726-4BCD-A5D5-492D20E78F33}" destId="{2B3EF7B7-2437-41BD-B127-5064209221EE}" srcOrd="18" destOrd="0" presId="urn:microsoft.com/office/officeart/2005/8/layout/cycle6"/>
    <dgm:cxn modelId="{50C6A960-43C1-44FD-9346-4AA85247E6B9}" type="presParOf" srcId="{892BAA0E-9726-4BCD-A5D5-492D20E78F33}" destId="{A55A5D8F-830C-4F29-B86A-E133B9B0A2B8}" srcOrd="19" destOrd="0" presId="urn:microsoft.com/office/officeart/2005/8/layout/cycle6"/>
    <dgm:cxn modelId="{2C68BB07-36A8-411D-8787-66B05215E868}" type="presParOf" srcId="{892BAA0E-9726-4BCD-A5D5-492D20E78F33}" destId="{65C1D245-1C44-4D2C-B1B3-D6F3ED5DBA58}" srcOrd="20"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FFA83C-0484-4058-A72F-AC9FC62ADFE8}" type="doc">
      <dgm:prSet loTypeId="urn:microsoft.com/office/officeart/2005/8/layout/hierarchy1" loCatId="hierarchy" qsTypeId="urn:microsoft.com/office/officeart/2005/8/quickstyle/simple2" qsCatId="simple" csTypeId="urn:microsoft.com/office/officeart/2005/8/colors/accent3_1" csCatId="accent3" phldr="1"/>
      <dgm:spPr/>
      <dgm:t>
        <a:bodyPr/>
        <a:lstStyle/>
        <a:p>
          <a:endParaRPr lang="en-US"/>
        </a:p>
      </dgm:t>
    </dgm:pt>
    <dgm:pt modelId="{FBB0BB7F-B249-4BEA-8CD6-F6D48BFCD249}">
      <dgm:prSet phldrT="[Text]"/>
      <dgm:spPr/>
      <dgm:t>
        <a:bodyPr/>
        <a:lstStyle/>
        <a:p>
          <a:r>
            <a:rPr lang="en-US" dirty="0" smtClean="0"/>
            <a:t>Costs Involved</a:t>
          </a:r>
          <a:endParaRPr lang="en-US" dirty="0"/>
        </a:p>
      </dgm:t>
    </dgm:pt>
    <dgm:pt modelId="{7081E2B4-7EA4-4591-9C4E-149A9A892B61}" type="parTrans" cxnId="{5EE0DD1D-7159-4B4E-BF24-8888959A5560}">
      <dgm:prSet/>
      <dgm:spPr/>
      <dgm:t>
        <a:bodyPr/>
        <a:lstStyle/>
        <a:p>
          <a:endParaRPr lang="en-US"/>
        </a:p>
      </dgm:t>
    </dgm:pt>
    <dgm:pt modelId="{5D9B1102-1FC3-4170-B8F0-A5550A23A5C3}" type="sibTrans" cxnId="{5EE0DD1D-7159-4B4E-BF24-8888959A5560}">
      <dgm:prSet/>
      <dgm:spPr/>
      <dgm:t>
        <a:bodyPr/>
        <a:lstStyle/>
        <a:p>
          <a:endParaRPr lang="en-US"/>
        </a:p>
      </dgm:t>
    </dgm:pt>
    <dgm:pt modelId="{94E54254-D14A-49A4-A3BD-1FD4E54581F3}" type="asst">
      <dgm:prSet phldrT="[Text]"/>
      <dgm:spPr/>
      <dgm:t>
        <a:bodyPr/>
        <a:lstStyle/>
        <a:p>
          <a:r>
            <a:rPr lang="en-US" dirty="0" smtClean="0"/>
            <a:t>Capital Expenditure</a:t>
          </a:r>
          <a:endParaRPr lang="en-US" dirty="0"/>
        </a:p>
      </dgm:t>
    </dgm:pt>
    <dgm:pt modelId="{8694A7CE-418F-4F20-AF95-82DF8C48B32C}" type="parTrans" cxnId="{D5AE88E0-7996-484E-A398-C68E4C090042}">
      <dgm:prSet/>
      <dgm:spPr/>
      <dgm:t>
        <a:bodyPr/>
        <a:lstStyle/>
        <a:p>
          <a:endParaRPr lang="en-US"/>
        </a:p>
      </dgm:t>
    </dgm:pt>
    <dgm:pt modelId="{6264AE95-4C0C-4705-A4E5-78FFC8A9CCB8}" type="sibTrans" cxnId="{D5AE88E0-7996-484E-A398-C68E4C090042}">
      <dgm:prSet/>
      <dgm:spPr/>
      <dgm:t>
        <a:bodyPr/>
        <a:lstStyle/>
        <a:p>
          <a:endParaRPr lang="en-US"/>
        </a:p>
      </dgm:t>
    </dgm:pt>
    <dgm:pt modelId="{C17FB401-8CE6-4B87-B286-A7F2D522E5E8}" type="asst">
      <dgm:prSet phldrT="[Text]"/>
      <dgm:spPr/>
      <dgm:t>
        <a:bodyPr/>
        <a:lstStyle/>
        <a:p>
          <a:r>
            <a:rPr lang="en-US" dirty="0" smtClean="0"/>
            <a:t>Operational Expenditure</a:t>
          </a:r>
          <a:endParaRPr lang="en-US" dirty="0"/>
        </a:p>
      </dgm:t>
    </dgm:pt>
    <dgm:pt modelId="{D392B36D-4582-4A2D-8A53-48871BBCE3D7}" type="parTrans" cxnId="{E49F4FA6-2B8D-44D5-AE85-B959F102671D}">
      <dgm:prSet/>
      <dgm:spPr/>
      <dgm:t>
        <a:bodyPr/>
        <a:lstStyle/>
        <a:p>
          <a:endParaRPr lang="en-US"/>
        </a:p>
      </dgm:t>
    </dgm:pt>
    <dgm:pt modelId="{D12316FC-7601-46C7-8FCE-54A74B58C3D3}" type="sibTrans" cxnId="{E49F4FA6-2B8D-44D5-AE85-B959F102671D}">
      <dgm:prSet/>
      <dgm:spPr/>
      <dgm:t>
        <a:bodyPr/>
        <a:lstStyle/>
        <a:p>
          <a:endParaRPr lang="en-US"/>
        </a:p>
      </dgm:t>
    </dgm:pt>
    <dgm:pt modelId="{E07EB3DB-0769-4932-A681-8C8AE0B6BDA2}" type="asst">
      <dgm:prSet phldrT="[Text]"/>
      <dgm:spPr/>
      <dgm:t>
        <a:bodyPr/>
        <a:lstStyle/>
        <a:p>
          <a:r>
            <a:rPr lang="en-US" dirty="0" smtClean="0"/>
            <a:t>Plant Cost</a:t>
          </a:r>
        </a:p>
        <a:p>
          <a:r>
            <a:rPr lang="en-US" dirty="0" smtClean="0"/>
            <a:t>1 Cr/Plant</a:t>
          </a:r>
          <a:endParaRPr lang="en-US" dirty="0"/>
        </a:p>
      </dgm:t>
    </dgm:pt>
    <dgm:pt modelId="{67998705-A19D-4E3F-B3CA-9067C72B169C}" type="parTrans" cxnId="{68102C53-DFA0-4B2A-8CA7-823BBC7F6D89}">
      <dgm:prSet/>
      <dgm:spPr/>
      <dgm:t>
        <a:bodyPr/>
        <a:lstStyle/>
        <a:p>
          <a:endParaRPr lang="en-US"/>
        </a:p>
      </dgm:t>
    </dgm:pt>
    <dgm:pt modelId="{664C8F43-D1A4-46D4-AB0C-455FBE9025BB}" type="sibTrans" cxnId="{68102C53-DFA0-4B2A-8CA7-823BBC7F6D89}">
      <dgm:prSet/>
      <dgm:spPr/>
      <dgm:t>
        <a:bodyPr/>
        <a:lstStyle/>
        <a:p>
          <a:endParaRPr lang="en-US"/>
        </a:p>
      </dgm:t>
    </dgm:pt>
    <dgm:pt modelId="{1DBB25BC-9803-4C60-A972-F1886D873ECF}" type="asst">
      <dgm:prSet phldrT="[Text]"/>
      <dgm:spPr/>
      <dgm:t>
        <a:bodyPr/>
        <a:lstStyle/>
        <a:p>
          <a:r>
            <a:rPr lang="en-US" dirty="0" smtClean="0"/>
            <a:t>Cost per Capita</a:t>
          </a:r>
        </a:p>
        <a:p>
          <a:r>
            <a:rPr lang="en-US" dirty="0" err="1" smtClean="0"/>
            <a:t>Rs</a:t>
          </a:r>
          <a:r>
            <a:rPr lang="en-US" dirty="0" smtClean="0"/>
            <a:t> 208</a:t>
          </a:r>
          <a:endParaRPr lang="en-US" dirty="0"/>
        </a:p>
      </dgm:t>
    </dgm:pt>
    <dgm:pt modelId="{CE556FDD-BCCA-4CAF-9A3A-8831F8AB207C}" type="parTrans" cxnId="{920E082E-594C-4309-BA6C-18447171EF94}">
      <dgm:prSet/>
      <dgm:spPr/>
      <dgm:t>
        <a:bodyPr/>
        <a:lstStyle/>
        <a:p>
          <a:endParaRPr lang="en-US"/>
        </a:p>
      </dgm:t>
    </dgm:pt>
    <dgm:pt modelId="{3326F7CC-FD45-4CF7-A63C-A60DE41AB74B}" type="sibTrans" cxnId="{920E082E-594C-4309-BA6C-18447171EF94}">
      <dgm:prSet/>
      <dgm:spPr/>
      <dgm:t>
        <a:bodyPr/>
        <a:lstStyle/>
        <a:p>
          <a:endParaRPr lang="en-US"/>
        </a:p>
      </dgm:t>
    </dgm:pt>
    <dgm:pt modelId="{64CC3D80-634F-4804-A8EE-D567E4C9733D}" type="asst">
      <dgm:prSet phldrT="[Text]"/>
      <dgm:spPr/>
      <dgm:t>
        <a:bodyPr/>
        <a:lstStyle/>
        <a:p>
          <a:r>
            <a:rPr lang="en-US" dirty="0" smtClean="0"/>
            <a:t>Cost of Truck Operations + Treatment</a:t>
          </a:r>
        </a:p>
        <a:p>
          <a:r>
            <a:rPr lang="en-US" dirty="0" smtClean="0"/>
            <a:t>21 </a:t>
          </a:r>
          <a:r>
            <a:rPr lang="en-US" dirty="0" err="1" smtClean="0"/>
            <a:t>Lakh</a:t>
          </a:r>
          <a:endParaRPr lang="en-US" dirty="0"/>
        </a:p>
      </dgm:t>
    </dgm:pt>
    <dgm:pt modelId="{3882CDC0-6AD9-4ECB-BE19-7E1F64EEECD9}" type="parTrans" cxnId="{DA01D3A3-B371-43CA-B85F-243D585CF64D}">
      <dgm:prSet/>
      <dgm:spPr/>
      <dgm:t>
        <a:bodyPr/>
        <a:lstStyle/>
        <a:p>
          <a:endParaRPr lang="en-US"/>
        </a:p>
      </dgm:t>
    </dgm:pt>
    <dgm:pt modelId="{9280E730-0EE2-4D47-82D3-A4E9A0B044DB}" type="sibTrans" cxnId="{DA01D3A3-B371-43CA-B85F-243D585CF64D}">
      <dgm:prSet/>
      <dgm:spPr/>
      <dgm:t>
        <a:bodyPr/>
        <a:lstStyle/>
        <a:p>
          <a:endParaRPr lang="en-US"/>
        </a:p>
      </dgm:t>
    </dgm:pt>
    <dgm:pt modelId="{853CD08C-49FB-493B-B556-D90309BA240D}" type="asst">
      <dgm:prSet phldrT="[Text]"/>
      <dgm:spPr/>
      <dgm:t>
        <a:bodyPr/>
        <a:lstStyle/>
        <a:p>
          <a:r>
            <a:rPr lang="en-US" dirty="0" smtClean="0"/>
            <a:t>Cost per person</a:t>
          </a:r>
        </a:p>
        <a:p>
          <a:r>
            <a:rPr lang="en-US" dirty="0" smtClean="0"/>
            <a:t>Rs 150 Per Person Per Annum</a:t>
          </a:r>
        </a:p>
        <a:p>
          <a:endParaRPr lang="en-US" dirty="0"/>
        </a:p>
      </dgm:t>
    </dgm:pt>
    <dgm:pt modelId="{D983A458-FB2C-4738-8F29-7876EB435797}" type="parTrans" cxnId="{11FB9F19-82E2-47D8-9DC8-DC767B1D00ED}">
      <dgm:prSet/>
      <dgm:spPr/>
      <dgm:t>
        <a:bodyPr/>
        <a:lstStyle/>
        <a:p>
          <a:endParaRPr lang="en-US"/>
        </a:p>
      </dgm:t>
    </dgm:pt>
    <dgm:pt modelId="{39E5CA0A-8121-4164-BB52-20A59B0F3767}" type="sibTrans" cxnId="{11FB9F19-82E2-47D8-9DC8-DC767B1D00ED}">
      <dgm:prSet/>
      <dgm:spPr/>
      <dgm:t>
        <a:bodyPr/>
        <a:lstStyle/>
        <a:p>
          <a:endParaRPr lang="en-US"/>
        </a:p>
      </dgm:t>
    </dgm:pt>
    <dgm:pt modelId="{9747BE00-2BA3-4582-85CF-D81DA21E484F}" type="asst">
      <dgm:prSet phldrT="[Text]"/>
      <dgm:spPr/>
      <dgm:t>
        <a:bodyPr/>
        <a:lstStyle/>
        <a:p>
          <a:r>
            <a:rPr lang="en-US" dirty="0" smtClean="0"/>
            <a:t>Total Cost per Capita</a:t>
          </a:r>
        </a:p>
        <a:p>
          <a:r>
            <a:rPr lang="en-US" dirty="0" smtClean="0"/>
            <a:t>Rs 358</a:t>
          </a:r>
          <a:endParaRPr lang="en-US" dirty="0"/>
        </a:p>
      </dgm:t>
    </dgm:pt>
    <dgm:pt modelId="{DC3C0A06-78BD-443B-AF1D-55C0BB8D8A52}" type="parTrans" cxnId="{B0DB37B0-F0B5-4ED5-A513-BCA59E043656}">
      <dgm:prSet/>
      <dgm:spPr/>
      <dgm:t>
        <a:bodyPr/>
        <a:lstStyle/>
        <a:p>
          <a:endParaRPr lang="en-US"/>
        </a:p>
      </dgm:t>
    </dgm:pt>
    <dgm:pt modelId="{C16CB359-7107-48AD-A06C-05FFC6229C70}" type="sibTrans" cxnId="{B0DB37B0-F0B5-4ED5-A513-BCA59E043656}">
      <dgm:prSet/>
      <dgm:spPr/>
      <dgm:t>
        <a:bodyPr/>
        <a:lstStyle/>
        <a:p>
          <a:endParaRPr lang="en-US"/>
        </a:p>
      </dgm:t>
    </dgm:pt>
    <dgm:pt modelId="{85217A30-9FFB-4B2F-AB4D-8E61D68FC6D2}" type="pres">
      <dgm:prSet presAssocID="{06FFA83C-0484-4058-A72F-AC9FC62ADFE8}" presName="hierChild1" presStyleCnt="0">
        <dgm:presLayoutVars>
          <dgm:chPref val="1"/>
          <dgm:dir/>
          <dgm:animOne val="branch"/>
          <dgm:animLvl val="lvl"/>
          <dgm:resizeHandles/>
        </dgm:presLayoutVars>
      </dgm:prSet>
      <dgm:spPr/>
      <dgm:t>
        <a:bodyPr/>
        <a:lstStyle/>
        <a:p>
          <a:endParaRPr lang="en-IN"/>
        </a:p>
      </dgm:t>
    </dgm:pt>
    <dgm:pt modelId="{D2CFC4B2-14CA-49BE-87FF-FA352BF411F4}" type="pres">
      <dgm:prSet presAssocID="{FBB0BB7F-B249-4BEA-8CD6-F6D48BFCD249}" presName="hierRoot1" presStyleCnt="0"/>
      <dgm:spPr/>
      <dgm:t>
        <a:bodyPr/>
        <a:lstStyle/>
        <a:p>
          <a:endParaRPr lang="en-IN"/>
        </a:p>
      </dgm:t>
    </dgm:pt>
    <dgm:pt modelId="{2FF1A1B3-8330-432A-A108-87CCC8FA8821}" type="pres">
      <dgm:prSet presAssocID="{FBB0BB7F-B249-4BEA-8CD6-F6D48BFCD249}" presName="composite" presStyleCnt="0"/>
      <dgm:spPr/>
      <dgm:t>
        <a:bodyPr/>
        <a:lstStyle/>
        <a:p>
          <a:endParaRPr lang="en-IN"/>
        </a:p>
      </dgm:t>
    </dgm:pt>
    <dgm:pt modelId="{FCEF9E87-C029-4E1F-AA52-B64B9675E736}" type="pres">
      <dgm:prSet presAssocID="{FBB0BB7F-B249-4BEA-8CD6-F6D48BFCD249}" presName="background" presStyleLbl="node0" presStyleIdx="0" presStyleCnt="2"/>
      <dgm:spPr/>
      <dgm:t>
        <a:bodyPr/>
        <a:lstStyle/>
        <a:p>
          <a:endParaRPr lang="en-IN"/>
        </a:p>
      </dgm:t>
    </dgm:pt>
    <dgm:pt modelId="{08D3DF11-5909-456F-BA02-69C775C529BA}" type="pres">
      <dgm:prSet presAssocID="{FBB0BB7F-B249-4BEA-8CD6-F6D48BFCD249}" presName="text" presStyleLbl="fgAcc0" presStyleIdx="0" presStyleCnt="2">
        <dgm:presLayoutVars>
          <dgm:chPref val="3"/>
        </dgm:presLayoutVars>
      </dgm:prSet>
      <dgm:spPr/>
      <dgm:t>
        <a:bodyPr/>
        <a:lstStyle/>
        <a:p>
          <a:endParaRPr lang="en-IN"/>
        </a:p>
      </dgm:t>
    </dgm:pt>
    <dgm:pt modelId="{01741D69-4376-47BC-B1CE-47B843F66E2E}" type="pres">
      <dgm:prSet presAssocID="{FBB0BB7F-B249-4BEA-8CD6-F6D48BFCD249}" presName="hierChild2" presStyleCnt="0"/>
      <dgm:spPr/>
      <dgm:t>
        <a:bodyPr/>
        <a:lstStyle/>
        <a:p>
          <a:endParaRPr lang="en-IN"/>
        </a:p>
      </dgm:t>
    </dgm:pt>
    <dgm:pt modelId="{D63543FC-84D2-46ED-A574-6086F1E781B0}" type="pres">
      <dgm:prSet presAssocID="{8694A7CE-418F-4F20-AF95-82DF8C48B32C}" presName="Name10" presStyleLbl="parChTrans1D2" presStyleIdx="0" presStyleCnt="2"/>
      <dgm:spPr/>
      <dgm:t>
        <a:bodyPr/>
        <a:lstStyle/>
        <a:p>
          <a:endParaRPr lang="en-IN"/>
        </a:p>
      </dgm:t>
    </dgm:pt>
    <dgm:pt modelId="{D20E314C-6C99-4598-97D0-B95B3A7840C0}" type="pres">
      <dgm:prSet presAssocID="{94E54254-D14A-49A4-A3BD-1FD4E54581F3}" presName="hierRoot2" presStyleCnt="0"/>
      <dgm:spPr/>
      <dgm:t>
        <a:bodyPr/>
        <a:lstStyle/>
        <a:p>
          <a:endParaRPr lang="en-IN"/>
        </a:p>
      </dgm:t>
    </dgm:pt>
    <dgm:pt modelId="{B718D8DA-5342-4D54-A8D3-93627EBEBA50}" type="pres">
      <dgm:prSet presAssocID="{94E54254-D14A-49A4-A3BD-1FD4E54581F3}" presName="composite2" presStyleCnt="0"/>
      <dgm:spPr/>
      <dgm:t>
        <a:bodyPr/>
        <a:lstStyle/>
        <a:p>
          <a:endParaRPr lang="en-IN"/>
        </a:p>
      </dgm:t>
    </dgm:pt>
    <dgm:pt modelId="{F6B90E85-68CB-4B94-A507-0D416070E1DC}" type="pres">
      <dgm:prSet presAssocID="{94E54254-D14A-49A4-A3BD-1FD4E54581F3}" presName="background2" presStyleLbl="asst1" presStyleIdx="0" presStyleCnt="6"/>
      <dgm:spPr/>
      <dgm:t>
        <a:bodyPr/>
        <a:lstStyle/>
        <a:p>
          <a:endParaRPr lang="en-IN"/>
        </a:p>
      </dgm:t>
    </dgm:pt>
    <dgm:pt modelId="{2E7541F3-B532-4D84-A90C-6959BC764D7B}" type="pres">
      <dgm:prSet presAssocID="{94E54254-D14A-49A4-A3BD-1FD4E54581F3}" presName="text2" presStyleLbl="fgAcc2" presStyleIdx="0" presStyleCnt="2">
        <dgm:presLayoutVars>
          <dgm:chPref val="3"/>
        </dgm:presLayoutVars>
      </dgm:prSet>
      <dgm:spPr/>
      <dgm:t>
        <a:bodyPr/>
        <a:lstStyle/>
        <a:p>
          <a:endParaRPr lang="en-IN"/>
        </a:p>
      </dgm:t>
    </dgm:pt>
    <dgm:pt modelId="{720A3C22-5DF7-43C4-B7EA-8EB2F516AB67}" type="pres">
      <dgm:prSet presAssocID="{94E54254-D14A-49A4-A3BD-1FD4E54581F3}" presName="hierChild3" presStyleCnt="0"/>
      <dgm:spPr/>
      <dgm:t>
        <a:bodyPr/>
        <a:lstStyle/>
        <a:p>
          <a:endParaRPr lang="en-IN"/>
        </a:p>
      </dgm:t>
    </dgm:pt>
    <dgm:pt modelId="{4B7F4970-0F8B-422A-A823-34AE86CC9A28}" type="pres">
      <dgm:prSet presAssocID="{67998705-A19D-4E3F-B3CA-9067C72B169C}" presName="Name17" presStyleLbl="parChTrans1D3" presStyleIdx="0" presStyleCnt="4"/>
      <dgm:spPr/>
      <dgm:t>
        <a:bodyPr/>
        <a:lstStyle/>
        <a:p>
          <a:endParaRPr lang="en-IN"/>
        </a:p>
      </dgm:t>
    </dgm:pt>
    <dgm:pt modelId="{5238EAC0-EB60-4C41-98BA-95D25B05593E}" type="pres">
      <dgm:prSet presAssocID="{E07EB3DB-0769-4932-A681-8C8AE0B6BDA2}" presName="hierRoot3" presStyleCnt="0"/>
      <dgm:spPr/>
      <dgm:t>
        <a:bodyPr/>
        <a:lstStyle/>
        <a:p>
          <a:endParaRPr lang="en-IN"/>
        </a:p>
      </dgm:t>
    </dgm:pt>
    <dgm:pt modelId="{85A5B728-9079-4747-BE48-37F24C0CD4E5}" type="pres">
      <dgm:prSet presAssocID="{E07EB3DB-0769-4932-A681-8C8AE0B6BDA2}" presName="composite3" presStyleCnt="0"/>
      <dgm:spPr/>
      <dgm:t>
        <a:bodyPr/>
        <a:lstStyle/>
        <a:p>
          <a:endParaRPr lang="en-IN"/>
        </a:p>
      </dgm:t>
    </dgm:pt>
    <dgm:pt modelId="{DB08D95A-2677-4AC8-9F09-CA0AD4DDCA4B}" type="pres">
      <dgm:prSet presAssocID="{E07EB3DB-0769-4932-A681-8C8AE0B6BDA2}" presName="background3" presStyleLbl="asst1" presStyleIdx="1" presStyleCnt="6"/>
      <dgm:spPr/>
      <dgm:t>
        <a:bodyPr/>
        <a:lstStyle/>
        <a:p>
          <a:endParaRPr lang="en-IN"/>
        </a:p>
      </dgm:t>
    </dgm:pt>
    <dgm:pt modelId="{9BE308E6-B1C3-488E-803C-81F9525BD936}" type="pres">
      <dgm:prSet presAssocID="{E07EB3DB-0769-4932-A681-8C8AE0B6BDA2}" presName="text3" presStyleLbl="fgAcc3" presStyleIdx="0" presStyleCnt="4">
        <dgm:presLayoutVars>
          <dgm:chPref val="3"/>
        </dgm:presLayoutVars>
      </dgm:prSet>
      <dgm:spPr/>
      <dgm:t>
        <a:bodyPr/>
        <a:lstStyle/>
        <a:p>
          <a:endParaRPr lang="en-IN"/>
        </a:p>
      </dgm:t>
    </dgm:pt>
    <dgm:pt modelId="{11509489-942D-44CB-B76A-EB11D579B5F0}" type="pres">
      <dgm:prSet presAssocID="{E07EB3DB-0769-4932-A681-8C8AE0B6BDA2}" presName="hierChild4" presStyleCnt="0"/>
      <dgm:spPr/>
      <dgm:t>
        <a:bodyPr/>
        <a:lstStyle/>
        <a:p>
          <a:endParaRPr lang="en-IN"/>
        </a:p>
      </dgm:t>
    </dgm:pt>
    <dgm:pt modelId="{A1FAF173-729D-4E83-ACA6-EC6F1B4CE785}" type="pres">
      <dgm:prSet presAssocID="{CE556FDD-BCCA-4CAF-9A3A-8831F8AB207C}" presName="Name17" presStyleLbl="parChTrans1D3" presStyleIdx="1" presStyleCnt="4"/>
      <dgm:spPr/>
      <dgm:t>
        <a:bodyPr/>
        <a:lstStyle/>
        <a:p>
          <a:endParaRPr lang="en-IN"/>
        </a:p>
      </dgm:t>
    </dgm:pt>
    <dgm:pt modelId="{BFFC1343-1CBD-4E6A-A0E4-9B511707D431}" type="pres">
      <dgm:prSet presAssocID="{1DBB25BC-9803-4C60-A972-F1886D873ECF}" presName="hierRoot3" presStyleCnt="0"/>
      <dgm:spPr/>
      <dgm:t>
        <a:bodyPr/>
        <a:lstStyle/>
        <a:p>
          <a:endParaRPr lang="en-IN"/>
        </a:p>
      </dgm:t>
    </dgm:pt>
    <dgm:pt modelId="{9C1DF016-0F75-4386-9ADA-D3C525581518}" type="pres">
      <dgm:prSet presAssocID="{1DBB25BC-9803-4C60-A972-F1886D873ECF}" presName="composite3" presStyleCnt="0"/>
      <dgm:spPr/>
      <dgm:t>
        <a:bodyPr/>
        <a:lstStyle/>
        <a:p>
          <a:endParaRPr lang="en-IN"/>
        </a:p>
      </dgm:t>
    </dgm:pt>
    <dgm:pt modelId="{46626448-11B8-431B-8E15-E85C466A30A6}" type="pres">
      <dgm:prSet presAssocID="{1DBB25BC-9803-4C60-A972-F1886D873ECF}" presName="background3" presStyleLbl="asst1" presStyleIdx="2" presStyleCnt="6"/>
      <dgm:spPr/>
      <dgm:t>
        <a:bodyPr/>
        <a:lstStyle/>
        <a:p>
          <a:endParaRPr lang="en-IN"/>
        </a:p>
      </dgm:t>
    </dgm:pt>
    <dgm:pt modelId="{3036B0CF-FBB9-4D2D-94BC-AA875D4E2B78}" type="pres">
      <dgm:prSet presAssocID="{1DBB25BC-9803-4C60-A972-F1886D873ECF}" presName="text3" presStyleLbl="fgAcc3" presStyleIdx="1" presStyleCnt="4">
        <dgm:presLayoutVars>
          <dgm:chPref val="3"/>
        </dgm:presLayoutVars>
      </dgm:prSet>
      <dgm:spPr/>
      <dgm:t>
        <a:bodyPr/>
        <a:lstStyle/>
        <a:p>
          <a:endParaRPr lang="en-IN"/>
        </a:p>
      </dgm:t>
    </dgm:pt>
    <dgm:pt modelId="{928FCF67-CD02-4543-8DCB-3D814514AC89}" type="pres">
      <dgm:prSet presAssocID="{1DBB25BC-9803-4C60-A972-F1886D873ECF}" presName="hierChild4" presStyleCnt="0"/>
      <dgm:spPr/>
      <dgm:t>
        <a:bodyPr/>
        <a:lstStyle/>
        <a:p>
          <a:endParaRPr lang="en-IN"/>
        </a:p>
      </dgm:t>
    </dgm:pt>
    <dgm:pt modelId="{7CBD516F-A42E-4261-8CAD-76F16B6BEE34}" type="pres">
      <dgm:prSet presAssocID="{D392B36D-4582-4A2D-8A53-48871BBCE3D7}" presName="Name10" presStyleLbl="parChTrans1D2" presStyleIdx="1" presStyleCnt="2"/>
      <dgm:spPr/>
      <dgm:t>
        <a:bodyPr/>
        <a:lstStyle/>
        <a:p>
          <a:endParaRPr lang="en-IN"/>
        </a:p>
      </dgm:t>
    </dgm:pt>
    <dgm:pt modelId="{32AB15AD-CBF6-44AB-B5E2-4C4D056D6CE8}" type="pres">
      <dgm:prSet presAssocID="{C17FB401-8CE6-4B87-B286-A7F2D522E5E8}" presName="hierRoot2" presStyleCnt="0"/>
      <dgm:spPr/>
      <dgm:t>
        <a:bodyPr/>
        <a:lstStyle/>
        <a:p>
          <a:endParaRPr lang="en-IN"/>
        </a:p>
      </dgm:t>
    </dgm:pt>
    <dgm:pt modelId="{38668C22-8C12-4FAD-93E5-B6FF461ED139}" type="pres">
      <dgm:prSet presAssocID="{C17FB401-8CE6-4B87-B286-A7F2D522E5E8}" presName="composite2" presStyleCnt="0"/>
      <dgm:spPr/>
      <dgm:t>
        <a:bodyPr/>
        <a:lstStyle/>
        <a:p>
          <a:endParaRPr lang="en-IN"/>
        </a:p>
      </dgm:t>
    </dgm:pt>
    <dgm:pt modelId="{7CC6D7B9-2354-448B-A0C7-CE7BF93B70CB}" type="pres">
      <dgm:prSet presAssocID="{C17FB401-8CE6-4B87-B286-A7F2D522E5E8}" presName="background2" presStyleLbl="asst1" presStyleIdx="3" presStyleCnt="6"/>
      <dgm:spPr/>
      <dgm:t>
        <a:bodyPr/>
        <a:lstStyle/>
        <a:p>
          <a:endParaRPr lang="en-IN"/>
        </a:p>
      </dgm:t>
    </dgm:pt>
    <dgm:pt modelId="{A4E28C78-5B09-48E1-935A-D1ABCB324B5A}" type="pres">
      <dgm:prSet presAssocID="{C17FB401-8CE6-4B87-B286-A7F2D522E5E8}" presName="text2" presStyleLbl="fgAcc2" presStyleIdx="1" presStyleCnt="2">
        <dgm:presLayoutVars>
          <dgm:chPref val="3"/>
        </dgm:presLayoutVars>
      </dgm:prSet>
      <dgm:spPr/>
      <dgm:t>
        <a:bodyPr/>
        <a:lstStyle/>
        <a:p>
          <a:endParaRPr lang="en-IN"/>
        </a:p>
      </dgm:t>
    </dgm:pt>
    <dgm:pt modelId="{90626004-1858-4561-A3DA-D65D6597EFDD}" type="pres">
      <dgm:prSet presAssocID="{C17FB401-8CE6-4B87-B286-A7F2D522E5E8}" presName="hierChild3" presStyleCnt="0"/>
      <dgm:spPr/>
      <dgm:t>
        <a:bodyPr/>
        <a:lstStyle/>
        <a:p>
          <a:endParaRPr lang="en-IN"/>
        </a:p>
      </dgm:t>
    </dgm:pt>
    <dgm:pt modelId="{9367AED5-5D37-4E7A-AF3E-FD4677CB982D}" type="pres">
      <dgm:prSet presAssocID="{3882CDC0-6AD9-4ECB-BE19-7E1F64EEECD9}" presName="Name17" presStyleLbl="parChTrans1D3" presStyleIdx="2" presStyleCnt="4"/>
      <dgm:spPr/>
      <dgm:t>
        <a:bodyPr/>
        <a:lstStyle/>
        <a:p>
          <a:endParaRPr lang="en-IN"/>
        </a:p>
      </dgm:t>
    </dgm:pt>
    <dgm:pt modelId="{03F0FE24-EE3C-4BCD-8D65-815A68869E18}" type="pres">
      <dgm:prSet presAssocID="{64CC3D80-634F-4804-A8EE-D567E4C9733D}" presName="hierRoot3" presStyleCnt="0"/>
      <dgm:spPr/>
      <dgm:t>
        <a:bodyPr/>
        <a:lstStyle/>
        <a:p>
          <a:endParaRPr lang="en-IN"/>
        </a:p>
      </dgm:t>
    </dgm:pt>
    <dgm:pt modelId="{85DEB2AB-67E8-44F6-97E6-B373FFDDC50A}" type="pres">
      <dgm:prSet presAssocID="{64CC3D80-634F-4804-A8EE-D567E4C9733D}" presName="composite3" presStyleCnt="0"/>
      <dgm:spPr/>
      <dgm:t>
        <a:bodyPr/>
        <a:lstStyle/>
        <a:p>
          <a:endParaRPr lang="en-IN"/>
        </a:p>
      </dgm:t>
    </dgm:pt>
    <dgm:pt modelId="{3065E225-82FE-4EC3-9B8E-8628BB938E73}" type="pres">
      <dgm:prSet presAssocID="{64CC3D80-634F-4804-A8EE-D567E4C9733D}" presName="background3" presStyleLbl="asst1" presStyleIdx="4" presStyleCnt="6"/>
      <dgm:spPr/>
      <dgm:t>
        <a:bodyPr/>
        <a:lstStyle/>
        <a:p>
          <a:endParaRPr lang="en-IN"/>
        </a:p>
      </dgm:t>
    </dgm:pt>
    <dgm:pt modelId="{6079A45C-8F3F-4726-A90A-E60B8678D385}" type="pres">
      <dgm:prSet presAssocID="{64CC3D80-634F-4804-A8EE-D567E4C9733D}" presName="text3" presStyleLbl="fgAcc3" presStyleIdx="2" presStyleCnt="4">
        <dgm:presLayoutVars>
          <dgm:chPref val="3"/>
        </dgm:presLayoutVars>
      </dgm:prSet>
      <dgm:spPr/>
      <dgm:t>
        <a:bodyPr/>
        <a:lstStyle/>
        <a:p>
          <a:endParaRPr lang="en-IN"/>
        </a:p>
      </dgm:t>
    </dgm:pt>
    <dgm:pt modelId="{F7CB2578-20D8-4750-B90A-64A6E478933E}" type="pres">
      <dgm:prSet presAssocID="{64CC3D80-634F-4804-A8EE-D567E4C9733D}" presName="hierChild4" presStyleCnt="0"/>
      <dgm:spPr/>
      <dgm:t>
        <a:bodyPr/>
        <a:lstStyle/>
        <a:p>
          <a:endParaRPr lang="en-IN"/>
        </a:p>
      </dgm:t>
    </dgm:pt>
    <dgm:pt modelId="{5BD1F686-7690-4E5B-A48C-47FBE013D155}" type="pres">
      <dgm:prSet presAssocID="{D983A458-FB2C-4738-8F29-7876EB435797}" presName="Name17" presStyleLbl="parChTrans1D3" presStyleIdx="3" presStyleCnt="4"/>
      <dgm:spPr/>
      <dgm:t>
        <a:bodyPr/>
        <a:lstStyle/>
        <a:p>
          <a:endParaRPr lang="en-IN"/>
        </a:p>
      </dgm:t>
    </dgm:pt>
    <dgm:pt modelId="{66C1AFFF-BF77-48E1-B4A0-327057FA0989}" type="pres">
      <dgm:prSet presAssocID="{853CD08C-49FB-493B-B556-D90309BA240D}" presName="hierRoot3" presStyleCnt="0"/>
      <dgm:spPr/>
      <dgm:t>
        <a:bodyPr/>
        <a:lstStyle/>
        <a:p>
          <a:endParaRPr lang="en-IN"/>
        </a:p>
      </dgm:t>
    </dgm:pt>
    <dgm:pt modelId="{94C302DC-1F04-4C08-83CE-D2DD7C85BDD8}" type="pres">
      <dgm:prSet presAssocID="{853CD08C-49FB-493B-B556-D90309BA240D}" presName="composite3" presStyleCnt="0"/>
      <dgm:spPr/>
      <dgm:t>
        <a:bodyPr/>
        <a:lstStyle/>
        <a:p>
          <a:endParaRPr lang="en-IN"/>
        </a:p>
      </dgm:t>
    </dgm:pt>
    <dgm:pt modelId="{8B71D654-7F54-4F1B-BAC2-5A501BC743F6}" type="pres">
      <dgm:prSet presAssocID="{853CD08C-49FB-493B-B556-D90309BA240D}" presName="background3" presStyleLbl="asst1" presStyleIdx="5" presStyleCnt="6"/>
      <dgm:spPr/>
      <dgm:t>
        <a:bodyPr/>
        <a:lstStyle/>
        <a:p>
          <a:endParaRPr lang="en-IN"/>
        </a:p>
      </dgm:t>
    </dgm:pt>
    <dgm:pt modelId="{761501DE-12B4-43EE-800D-460C8B1AE7C5}" type="pres">
      <dgm:prSet presAssocID="{853CD08C-49FB-493B-B556-D90309BA240D}" presName="text3" presStyleLbl="fgAcc3" presStyleIdx="3" presStyleCnt="4">
        <dgm:presLayoutVars>
          <dgm:chPref val="3"/>
        </dgm:presLayoutVars>
      </dgm:prSet>
      <dgm:spPr/>
      <dgm:t>
        <a:bodyPr/>
        <a:lstStyle/>
        <a:p>
          <a:endParaRPr lang="en-IN"/>
        </a:p>
      </dgm:t>
    </dgm:pt>
    <dgm:pt modelId="{1677E237-B7B3-49E6-9C89-30ADE1DD2E1D}" type="pres">
      <dgm:prSet presAssocID="{853CD08C-49FB-493B-B556-D90309BA240D}" presName="hierChild4" presStyleCnt="0"/>
      <dgm:spPr/>
      <dgm:t>
        <a:bodyPr/>
        <a:lstStyle/>
        <a:p>
          <a:endParaRPr lang="en-IN"/>
        </a:p>
      </dgm:t>
    </dgm:pt>
    <dgm:pt modelId="{62E3EE0F-D90F-40FE-9366-51DEA18026B2}" type="pres">
      <dgm:prSet presAssocID="{9747BE00-2BA3-4582-85CF-D81DA21E484F}" presName="hierRoot1" presStyleCnt="0"/>
      <dgm:spPr/>
      <dgm:t>
        <a:bodyPr/>
        <a:lstStyle/>
        <a:p>
          <a:endParaRPr lang="en-IN"/>
        </a:p>
      </dgm:t>
    </dgm:pt>
    <dgm:pt modelId="{E610488D-433E-412E-821C-5CB77C04C6A8}" type="pres">
      <dgm:prSet presAssocID="{9747BE00-2BA3-4582-85CF-D81DA21E484F}" presName="composite" presStyleCnt="0"/>
      <dgm:spPr/>
      <dgm:t>
        <a:bodyPr/>
        <a:lstStyle/>
        <a:p>
          <a:endParaRPr lang="en-IN"/>
        </a:p>
      </dgm:t>
    </dgm:pt>
    <dgm:pt modelId="{B37EEA45-0F64-4B44-8114-B16DC5042301}" type="pres">
      <dgm:prSet presAssocID="{9747BE00-2BA3-4582-85CF-D81DA21E484F}" presName="background" presStyleLbl="node0" presStyleIdx="1" presStyleCnt="2"/>
      <dgm:spPr/>
      <dgm:t>
        <a:bodyPr/>
        <a:lstStyle/>
        <a:p>
          <a:endParaRPr lang="en-IN"/>
        </a:p>
      </dgm:t>
    </dgm:pt>
    <dgm:pt modelId="{1F642F16-71BD-4ECA-9A80-DDD3F678BA4F}" type="pres">
      <dgm:prSet presAssocID="{9747BE00-2BA3-4582-85CF-D81DA21E484F}" presName="text" presStyleLbl="fgAcc0" presStyleIdx="1" presStyleCnt="2">
        <dgm:presLayoutVars>
          <dgm:chPref val="3"/>
        </dgm:presLayoutVars>
      </dgm:prSet>
      <dgm:spPr/>
      <dgm:t>
        <a:bodyPr/>
        <a:lstStyle/>
        <a:p>
          <a:endParaRPr lang="en-IN"/>
        </a:p>
      </dgm:t>
    </dgm:pt>
    <dgm:pt modelId="{A55CD4E0-41F4-4B09-A321-131A1338146C}" type="pres">
      <dgm:prSet presAssocID="{9747BE00-2BA3-4582-85CF-D81DA21E484F}" presName="hierChild2" presStyleCnt="0"/>
      <dgm:spPr/>
      <dgm:t>
        <a:bodyPr/>
        <a:lstStyle/>
        <a:p>
          <a:endParaRPr lang="en-IN"/>
        </a:p>
      </dgm:t>
    </dgm:pt>
  </dgm:ptLst>
  <dgm:cxnLst>
    <dgm:cxn modelId="{B0DB37B0-F0B5-4ED5-A513-BCA59E043656}" srcId="{06FFA83C-0484-4058-A72F-AC9FC62ADFE8}" destId="{9747BE00-2BA3-4582-85CF-D81DA21E484F}" srcOrd="1" destOrd="0" parTransId="{DC3C0A06-78BD-443B-AF1D-55C0BB8D8A52}" sibTransId="{C16CB359-7107-48AD-A06C-05FFC6229C70}"/>
    <dgm:cxn modelId="{BBB77CA8-3184-438B-A735-9DAAD7344A71}" type="presOf" srcId="{64CC3D80-634F-4804-A8EE-D567E4C9733D}" destId="{6079A45C-8F3F-4726-A90A-E60B8678D385}" srcOrd="0" destOrd="0" presId="urn:microsoft.com/office/officeart/2005/8/layout/hierarchy1"/>
    <dgm:cxn modelId="{466255AE-FF6F-43CE-BF3B-85E1DAC260E0}" type="presOf" srcId="{3882CDC0-6AD9-4ECB-BE19-7E1F64EEECD9}" destId="{9367AED5-5D37-4E7A-AF3E-FD4677CB982D}" srcOrd="0" destOrd="0" presId="urn:microsoft.com/office/officeart/2005/8/layout/hierarchy1"/>
    <dgm:cxn modelId="{02132801-234B-4410-91A6-3133FD44EB00}" type="presOf" srcId="{06FFA83C-0484-4058-A72F-AC9FC62ADFE8}" destId="{85217A30-9FFB-4B2F-AB4D-8E61D68FC6D2}" srcOrd="0" destOrd="0" presId="urn:microsoft.com/office/officeart/2005/8/layout/hierarchy1"/>
    <dgm:cxn modelId="{D334369D-ADA2-4AE9-AB5B-28872AB2901C}" type="presOf" srcId="{853CD08C-49FB-493B-B556-D90309BA240D}" destId="{761501DE-12B4-43EE-800D-460C8B1AE7C5}" srcOrd="0" destOrd="0" presId="urn:microsoft.com/office/officeart/2005/8/layout/hierarchy1"/>
    <dgm:cxn modelId="{0F695F11-4CEE-44FB-B15F-DEED71BA619F}" type="presOf" srcId="{E07EB3DB-0769-4932-A681-8C8AE0B6BDA2}" destId="{9BE308E6-B1C3-488E-803C-81F9525BD936}" srcOrd="0" destOrd="0" presId="urn:microsoft.com/office/officeart/2005/8/layout/hierarchy1"/>
    <dgm:cxn modelId="{E49F4FA6-2B8D-44D5-AE85-B959F102671D}" srcId="{FBB0BB7F-B249-4BEA-8CD6-F6D48BFCD249}" destId="{C17FB401-8CE6-4B87-B286-A7F2D522E5E8}" srcOrd="1" destOrd="0" parTransId="{D392B36D-4582-4A2D-8A53-48871BBCE3D7}" sibTransId="{D12316FC-7601-46C7-8FCE-54A74B58C3D3}"/>
    <dgm:cxn modelId="{584987DF-12DB-4F75-A2BF-9727F07DA610}" type="presOf" srcId="{9747BE00-2BA3-4582-85CF-D81DA21E484F}" destId="{1F642F16-71BD-4ECA-9A80-DDD3F678BA4F}" srcOrd="0" destOrd="0" presId="urn:microsoft.com/office/officeart/2005/8/layout/hierarchy1"/>
    <dgm:cxn modelId="{6CABA47D-E8DA-47A4-8C8E-810717661EED}" type="presOf" srcId="{FBB0BB7F-B249-4BEA-8CD6-F6D48BFCD249}" destId="{08D3DF11-5909-456F-BA02-69C775C529BA}" srcOrd="0" destOrd="0" presId="urn:microsoft.com/office/officeart/2005/8/layout/hierarchy1"/>
    <dgm:cxn modelId="{68102C53-DFA0-4B2A-8CA7-823BBC7F6D89}" srcId="{94E54254-D14A-49A4-A3BD-1FD4E54581F3}" destId="{E07EB3DB-0769-4932-A681-8C8AE0B6BDA2}" srcOrd="0" destOrd="0" parTransId="{67998705-A19D-4E3F-B3CA-9067C72B169C}" sibTransId="{664C8F43-D1A4-46D4-AB0C-455FBE9025BB}"/>
    <dgm:cxn modelId="{5EE0DD1D-7159-4B4E-BF24-8888959A5560}" srcId="{06FFA83C-0484-4058-A72F-AC9FC62ADFE8}" destId="{FBB0BB7F-B249-4BEA-8CD6-F6D48BFCD249}" srcOrd="0" destOrd="0" parTransId="{7081E2B4-7EA4-4591-9C4E-149A9A892B61}" sibTransId="{5D9B1102-1FC3-4170-B8F0-A5550A23A5C3}"/>
    <dgm:cxn modelId="{11FB9F19-82E2-47D8-9DC8-DC767B1D00ED}" srcId="{C17FB401-8CE6-4B87-B286-A7F2D522E5E8}" destId="{853CD08C-49FB-493B-B556-D90309BA240D}" srcOrd="1" destOrd="0" parTransId="{D983A458-FB2C-4738-8F29-7876EB435797}" sibTransId="{39E5CA0A-8121-4164-BB52-20A59B0F3767}"/>
    <dgm:cxn modelId="{9714306B-FDAE-455F-BEB1-D7B2CDB1863E}" type="presOf" srcId="{8694A7CE-418F-4F20-AF95-82DF8C48B32C}" destId="{D63543FC-84D2-46ED-A574-6086F1E781B0}" srcOrd="0" destOrd="0" presId="urn:microsoft.com/office/officeart/2005/8/layout/hierarchy1"/>
    <dgm:cxn modelId="{23860E55-A4F9-4D97-808A-CA7693CC7998}" type="presOf" srcId="{67998705-A19D-4E3F-B3CA-9067C72B169C}" destId="{4B7F4970-0F8B-422A-A823-34AE86CC9A28}" srcOrd="0" destOrd="0" presId="urn:microsoft.com/office/officeart/2005/8/layout/hierarchy1"/>
    <dgm:cxn modelId="{CA7660A3-BD1F-4648-98A0-CEAAD3FB586B}" type="presOf" srcId="{1DBB25BC-9803-4C60-A972-F1886D873ECF}" destId="{3036B0CF-FBB9-4D2D-94BC-AA875D4E2B78}" srcOrd="0" destOrd="0" presId="urn:microsoft.com/office/officeart/2005/8/layout/hierarchy1"/>
    <dgm:cxn modelId="{920E082E-594C-4309-BA6C-18447171EF94}" srcId="{94E54254-D14A-49A4-A3BD-1FD4E54581F3}" destId="{1DBB25BC-9803-4C60-A972-F1886D873ECF}" srcOrd="1" destOrd="0" parTransId="{CE556FDD-BCCA-4CAF-9A3A-8831F8AB207C}" sibTransId="{3326F7CC-FD45-4CF7-A63C-A60DE41AB74B}"/>
    <dgm:cxn modelId="{20BAFD26-56C9-467B-9428-067BC8B72969}" type="presOf" srcId="{D983A458-FB2C-4738-8F29-7876EB435797}" destId="{5BD1F686-7690-4E5B-A48C-47FBE013D155}" srcOrd="0" destOrd="0" presId="urn:microsoft.com/office/officeart/2005/8/layout/hierarchy1"/>
    <dgm:cxn modelId="{DA01D3A3-B371-43CA-B85F-243D585CF64D}" srcId="{C17FB401-8CE6-4B87-B286-A7F2D522E5E8}" destId="{64CC3D80-634F-4804-A8EE-D567E4C9733D}" srcOrd="0" destOrd="0" parTransId="{3882CDC0-6AD9-4ECB-BE19-7E1F64EEECD9}" sibTransId="{9280E730-0EE2-4D47-82D3-A4E9A0B044DB}"/>
    <dgm:cxn modelId="{CBCB1642-272F-400A-9811-BCAE58F5F2B8}" type="presOf" srcId="{C17FB401-8CE6-4B87-B286-A7F2D522E5E8}" destId="{A4E28C78-5B09-48E1-935A-D1ABCB324B5A}" srcOrd="0" destOrd="0" presId="urn:microsoft.com/office/officeart/2005/8/layout/hierarchy1"/>
    <dgm:cxn modelId="{73888277-FB45-4162-BCA4-ED6BE1829AD4}" type="presOf" srcId="{CE556FDD-BCCA-4CAF-9A3A-8831F8AB207C}" destId="{A1FAF173-729D-4E83-ACA6-EC6F1B4CE785}" srcOrd="0" destOrd="0" presId="urn:microsoft.com/office/officeart/2005/8/layout/hierarchy1"/>
    <dgm:cxn modelId="{15CEFE5D-0026-4E44-A989-B712413E525A}" type="presOf" srcId="{94E54254-D14A-49A4-A3BD-1FD4E54581F3}" destId="{2E7541F3-B532-4D84-A90C-6959BC764D7B}" srcOrd="0" destOrd="0" presId="urn:microsoft.com/office/officeart/2005/8/layout/hierarchy1"/>
    <dgm:cxn modelId="{D5AE88E0-7996-484E-A398-C68E4C090042}" srcId="{FBB0BB7F-B249-4BEA-8CD6-F6D48BFCD249}" destId="{94E54254-D14A-49A4-A3BD-1FD4E54581F3}" srcOrd="0" destOrd="0" parTransId="{8694A7CE-418F-4F20-AF95-82DF8C48B32C}" sibTransId="{6264AE95-4C0C-4705-A4E5-78FFC8A9CCB8}"/>
    <dgm:cxn modelId="{B7D04A55-AFE1-4C06-B34C-943AD40F76E2}" type="presOf" srcId="{D392B36D-4582-4A2D-8A53-48871BBCE3D7}" destId="{7CBD516F-A42E-4261-8CAD-76F16B6BEE34}" srcOrd="0" destOrd="0" presId="urn:microsoft.com/office/officeart/2005/8/layout/hierarchy1"/>
    <dgm:cxn modelId="{90D1E80F-27BA-4B5D-8B87-18EE2306AC7E}" type="presParOf" srcId="{85217A30-9FFB-4B2F-AB4D-8E61D68FC6D2}" destId="{D2CFC4B2-14CA-49BE-87FF-FA352BF411F4}" srcOrd="0" destOrd="0" presId="urn:microsoft.com/office/officeart/2005/8/layout/hierarchy1"/>
    <dgm:cxn modelId="{A80707DF-EEBE-4F52-9CAA-76BE687B2F49}" type="presParOf" srcId="{D2CFC4B2-14CA-49BE-87FF-FA352BF411F4}" destId="{2FF1A1B3-8330-432A-A108-87CCC8FA8821}" srcOrd="0" destOrd="0" presId="urn:microsoft.com/office/officeart/2005/8/layout/hierarchy1"/>
    <dgm:cxn modelId="{1F5DE9F1-4CCC-4EC9-BD79-849548121121}" type="presParOf" srcId="{2FF1A1B3-8330-432A-A108-87CCC8FA8821}" destId="{FCEF9E87-C029-4E1F-AA52-B64B9675E736}" srcOrd="0" destOrd="0" presId="urn:microsoft.com/office/officeart/2005/8/layout/hierarchy1"/>
    <dgm:cxn modelId="{2BFE964C-F45A-4219-9F2B-9DE7C1B45779}" type="presParOf" srcId="{2FF1A1B3-8330-432A-A108-87CCC8FA8821}" destId="{08D3DF11-5909-456F-BA02-69C775C529BA}" srcOrd="1" destOrd="0" presId="urn:microsoft.com/office/officeart/2005/8/layout/hierarchy1"/>
    <dgm:cxn modelId="{95B25903-9844-48C5-8123-A735B7F9F21D}" type="presParOf" srcId="{D2CFC4B2-14CA-49BE-87FF-FA352BF411F4}" destId="{01741D69-4376-47BC-B1CE-47B843F66E2E}" srcOrd="1" destOrd="0" presId="urn:microsoft.com/office/officeart/2005/8/layout/hierarchy1"/>
    <dgm:cxn modelId="{076E4351-59DA-43AE-A693-2699FA05EBA1}" type="presParOf" srcId="{01741D69-4376-47BC-B1CE-47B843F66E2E}" destId="{D63543FC-84D2-46ED-A574-6086F1E781B0}" srcOrd="0" destOrd="0" presId="urn:microsoft.com/office/officeart/2005/8/layout/hierarchy1"/>
    <dgm:cxn modelId="{C710D351-AC76-4D48-8CA1-59EAE6BFDBC1}" type="presParOf" srcId="{01741D69-4376-47BC-B1CE-47B843F66E2E}" destId="{D20E314C-6C99-4598-97D0-B95B3A7840C0}" srcOrd="1" destOrd="0" presId="urn:microsoft.com/office/officeart/2005/8/layout/hierarchy1"/>
    <dgm:cxn modelId="{49DC9709-AA6C-4B77-9301-8D684C5900AC}" type="presParOf" srcId="{D20E314C-6C99-4598-97D0-B95B3A7840C0}" destId="{B718D8DA-5342-4D54-A8D3-93627EBEBA50}" srcOrd="0" destOrd="0" presId="urn:microsoft.com/office/officeart/2005/8/layout/hierarchy1"/>
    <dgm:cxn modelId="{002AA3F9-9A70-4AF9-9040-80B1607664B8}" type="presParOf" srcId="{B718D8DA-5342-4D54-A8D3-93627EBEBA50}" destId="{F6B90E85-68CB-4B94-A507-0D416070E1DC}" srcOrd="0" destOrd="0" presId="urn:microsoft.com/office/officeart/2005/8/layout/hierarchy1"/>
    <dgm:cxn modelId="{35350930-7031-4165-97C1-DE3ED509E1BB}" type="presParOf" srcId="{B718D8DA-5342-4D54-A8D3-93627EBEBA50}" destId="{2E7541F3-B532-4D84-A90C-6959BC764D7B}" srcOrd="1" destOrd="0" presId="urn:microsoft.com/office/officeart/2005/8/layout/hierarchy1"/>
    <dgm:cxn modelId="{11FF489F-996F-4B75-B6D0-AB798850F4B2}" type="presParOf" srcId="{D20E314C-6C99-4598-97D0-B95B3A7840C0}" destId="{720A3C22-5DF7-43C4-B7EA-8EB2F516AB67}" srcOrd="1" destOrd="0" presId="urn:microsoft.com/office/officeart/2005/8/layout/hierarchy1"/>
    <dgm:cxn modelId="{A49C094B-B672-462C-9FF9-08CE50838143}" type="presParOf" srcId="{720A3C22-5DF7-43C4-B7EA-8EB2F516AB67}" destId="{4B7F4970-0F8B-422A-A823-34AE86CC9A28}" srcOrd="0" destOrd="0" presId="urn:microsoft.com/office/officeart/2005/8/layout/hierarchy1"/>
    <dgm:cxn modelId="{AE2F2000-AB1B-4BCF-9726-A21A523906DA}" type="presParOf" srcId="{720A3C22-5DF7-43C4-B7EA-8EB2F516AB67}" destId="{5238EAC0-EB60-4C41-98BA-95D25B05593E}" srcOrd="1" destOrd="0" presId="urn:microsoft.com/office/officeart/2005/8/layout/hierarchy1"/>
    <dgm:cxn modelId="{5B3B9755-0B84-4818-9B29-D8A0D1CCE002}" type="presParOf" srcId="{5238EAC0-EB60-4C41-98BA-95D25B05593E}" destId="{85A5B728-9079-4747-BE48-37F24C0CD4E5}" srcOrd="0" destOrd="0" presId="urn:microsoft.com/office/officeart/2005/8/layout/hierarchy1"/>
    <dgm:cxn modelId="{25690046-CBF1-4ED3-A678-E87730DA60CA}" type="presParOf" srcId="{85A5B728-9079-4747-BE48-37F24C0CD4E5}" destId="{DB08D95A-2677-4AC8-9F09-CA0AD4DDCA4B}" srcOrd="0" destOrd="0" presId="urn:microsoft.com/office/officeart/2005/8/layout/hierarchy1"/>
    <dgm:cxn modelId="{70A1731A-993C-4979-99D7-D7BCECAB6C35}" type="presParOf" srcId="{85A5B728-9079-4747-BE48-37F24C0CD4E5}" destId="{9BE308E6-B1C3-488E-803C-81F9525BD936}" srcOrd="1" destOrd="0" presId="urn:microsoft.com/office/officeart/2005/8/layout/hierarchy1"/>
    <dgm:cxn modelId="{5A107150-4B0A-4643-AF5F-CB69EE9436C3}" type="presParOf" srcId="{5238EAC0-EB60-4C41-98BA-95D25B05593E}" destId="{11509489-942D-44CB-B76A-EB11D579B5F0}" srcOrd="1" destOrd="0" presId="urn:microsoft.com/office/officeart/2005/8/layout/hierarchy1"/>
    <dgm:cxn modelId="{E22E46A8-90C7-483F-8664-4A58E87C0F60}" type="presParOf" srcId="{720A3C22-5DF7-43C4-B7EA-8EB2F516AB67}" destId="{A1FAF173-729D-4E83-ACA6-EC6F1B4CE785}" srcOrd="2" destOrd="0" presId="urn:microsoft.com/office/officeart/2005/8/layout/hierarchy1"/>
    <dgm:cxn modelId="{D0BFBEFD-3798-4188-A465-ADCB542A0C35}" type="presParOf" srcId="{720A3C22-5DF7-43C4-B7EA-8EB2F516AB67}" destId="{BFFC1343-1CBD-4E6A-A0E4-9B511707D431}" srcOrd="3" destOrd="0" presId="urn:microsoft.com/office/officeart/2005/8/layout/hierarchy1"/>
    <dgm:cxn modelId="{8FAC9918-B660-465F-ACCF-DC71F17B06A6}" type="presParOf" srcId="{BFFC1343-1CBD-4E6A-A0E4-9B511707D431}" destId="{9C1DF016-0F75-4386-9ADA-D3C525581518}" srcOrd="0" destOrd="0" presId="urn:microsoft.com/office/officeart/2005/8/layout/hierarchy1"/>
    <dgm:cxn modelId="{12DE0F19-AAF2-4CF4-8628-CDDA3204CBA9}" type="presParOf" srcId="{9C1DF016-0F75-4386-9ADA-D3C525581518}" destId="{46626448-11B8-431B-8E15-E85C466A30A6}" srcOrd="0" destOrd="0" presId="urn:microsoft.com/office/officeart/2005/8/layout/hierarchy1"/>
    <dgm:cxn modelId="{7EDC64A4-BCD0-4A67-AB7F-78DA4D17013B}" type="presParOf" srcId="{9C1DF016-0F75-4386-9ADA-D3C525581518}" destId="{3036B0CF-FBB9-4D2D-94BC-AA875D4E2B78}" srcOrd="1" destOrd="0" presId="urn:microsoft.com/office/officeart/2005/8/layout/hierarchy1"/>
    <dgm:cxn modelId="{1C30B4B6-1242-4085-A993-403DE450BA5C}" type="presParOf" srcId="{BFFC1343-1CBD-4E6A-A0E4-9B511707D431}" destId="{928FCF67-CD02-4543-8DCB-3D814514AC89}" srcOrd="1" destOrd="0" presId="urn:microsoft.com/office/officeart/2005/8/layout/hierarchy1"/>
    <dgm:cxn modelId="{FE74B008-269F-4ACF-8F9A-D50A039A4CEF}" type="presParOf" srcId="{01741D69-4376-47BC-B1CE-47B843F66E2E}" destId="{7CBD516F-A42E-4261-8CAD-76F16B6BEE34}" srcOrd="2" destOrd="0" presId="urn:microsoft.com/office/officeart/2005/8/layout/hierarchy1"/>
    <dgm:cxn modelId="{7BB6321A-D159-43C9-9410-378C44DB020C}" type="presParOf" srcId="{01741D69-4376-47BC-B1CE-47B843F66E2E}" destId="{32AB15AD-CBF6-44AB-B5E2-4C4D056D6CE8}" srcOrd="3" destOrd="0" presId="urn:microsoft.com/office/officeart/2005/8/layout/hierarchy1"/>
    <dgm:cxn modelId="{BB1344BF-C977-41D0-89A4-12A86EE78C04}" type="presParOf" srcId="{32AB15AD-CBF6-44AB-B5E2-4C4D056D6CE8}" destId="{38668C22-8C12-4FAD-93E5-B6FF461ED139}" srcOrd="0" destOrd="0" presId="urn:microsoft.com/office/officeart/2005/8/layout/hierarchy1"/>
    <dgm:cxn modelId="{B2EB9B2C-6925-49AF-8B8A-548A9DC6CDA1}" type="presParOf" srcId="{38668C22-8C12-4FAD-93E5-B6FF461ED139}" destId="{7CC6D7B9-2354-448B-A0C7-CE7BF93B70CB}" srcOrd="0" destOrd="0" presId="urn:microsoft.com/office/officeart/2005/8/layout/hierarchy1"/>
    <dgm:cxn modelId="{76802656-4A96-416D-9B47-2C8CE88BBA5D}" type="presParOf" srcId="{38668C22-8C12-4FAD-93E5-B6FF461ED139}" destId="{A4E28C78-5B09-48E1-935A-D1ABCB324B5A}" srcOrd="1" destOrd="0" presId="urn:microsoft.com/office/officeart/2005/8/layout/hierarchy1"/>
    <dgm:cxn modelId="{0AB4630A-C4AF-49A3-803A-568522C6EF46}" type="presParOf" srcId="{32AB15AD-CBF6-44AB-B5E2-4C4D056D6CE8}" destId="{90626004-1858-4561-A3DA-D65D6597EFDD}" srcOrd="1" destOrd="0" presId="urn:microsoft.com/office/officeart/2005/8/layout/hierarchy1"/>
    <dgm:cxn modelId="{F89EEA54-7501-450E-BD46-C36B4D8583AC}" type="presParOf" srcId="{90626004-1858-4561-A3DA-D65D6597EFDD}" destId="{9367AED5-5D37-4E7A-AF3E-FD4677CB982D}" srcOrd="0" destOrd="0" presId="urn:microsoft.com/office/officeart/2005/8/layout/hierarchy1"/>
    <dgm:cxn modelId="{468E1519-C4F1-469B-BF02-339AAAC055E6}" type="presParOf" srcId="{90626004-1858-4561-A3DA-D65D6597EFDD}" destId="{03F0FE24-EE3C-4BCD-8D65-815A68869E18}" srcOrd="1" destOrd="0" presId="urn:microsoft.com/office/officeart/2005/8/layout/hierarchy1"/>
    <dgm:cxn modelId="{C4ABADA5-F66B-4C1E-A3D6-4AB0DAFD3529}" type="presParOf" srcId="{03F0FE24-EE3C-4BCD-8D65-815A68869E18}" destId="{85DEB2AB-67E8-44F6-97E6-B373FFDDC50A}" srcOrd="0" destOrd="0" presId="urn:microsoft.com/office/officeart/2005/8/layout/hierarchy1"/>
    <dgm:cxn modelId="{647DF594-1BA7-4408-86EC-7EF1138D0F08}" type="presParOf" srcId="{85DEB2AB-67E8-44F6-97E6-B373FFDDC50A}" destId="{3065E225-82FE-4EC3-9B8E-8628BB938E73}" srcOrd="0" destOrd="0" presId="urn:microsoft.com/office/officeart/2005/8/layout/hierarchy1"/>
    <dgm:cxn modelId="{BDFF2F35-392D-436A-A39A-EF19E6167201}" type="presParOf" srcId="{85DEB2AB-67E8-44F6-97E6-B373FFDDC50A}" destId="{6079A45C-8F3F-4726-A90A-E60B8678D385}" srcOrd="1" destOrd="0" presId="urn:microsoft.com/office/officeart/2005/8/layout/hierarchy1"/>
    <dgm:cxn modelId="{20D749A7-B6EA-4EB0-9EBB-9E93D8C5B3A0}" type="presParOf" srcId="{03F0FE24-EE3C-4BCD-8D65-815A68869E18}" destId="{F7CB2578-20D8-4750-B90A-64A6E478933E}" srcOrd="1" destOrd="0" presId="urn:microsoft.com/office/officeart/2005/8/layout/hierarchy1"/>
    <dgm:cxn modelId="{92A12512-72B8-407E-BAD5-2DFDFC1D139F}" type="presParOf" srcId="{90626004-1858-4561-A3DA-D65D6597EFDD}" destId="{5BD1F686-7690-4E5B-A48C-47FBE013D155}" srcOrd="2" destOrd="0" presId="urn:microsoft.com/office/officeart/2005/8/layout/hierarchy1"/>
    <dgm:cxn modelId="{9F1D69E1-E407-4F94-9FBB-B07EBB30115E}" type="presParOf" srcId="{90626004-1858-4561-A3DA-D65D6597EFDD}" destId="{66C1AFFF-BF77-48E1-B4A0-327057FA0989}" srcOrd="3" destOrd="0" presId="urn:microsoft.com/office/officeart/2005/8/layout/hierarchy1"/>
    <dgm:cxn modelId="{E9788D6E-7D86-4D4D-9FBD-94D98B40A889}" type="presParOf" srcId="{66C1AFFF-BF77-48E1-B4A0-327057FA0989}" destId="{94C302DC-1F04-4C08-83CE-D2DD7C85BDD8}" srcOrd="0" destOrd="0" presId="urn:microsoft.com/office/officeart/2005/8/layout/hierarchy1"/>
    <dgm:cxn modelId="{33C1B31F-906F-43A9-AB55-781805B897FF}" type="presParOf" srcId="{94C302DC-1F04-4C08-83CE-D2DD7C85BDD8}" destId="{8B71D654-7F54-4F1B-BAC2-5A501BC743F6}" srcOrd="0" destOrd="0" presId="urn:microsoft.com/office/officeart/2005/8/layout/hierarchy1"/>
    <dgm:cxn modelId="{645DEBA0-BE70-4D33-BC83-108C45A9BD01}" type="presParOf" srcId="{94C302DC-1F04-4C08-83CE-D2DD7C85BDD8}" destId="{761501DE-12B4-43EE-800D-460C8B1AE7C5}" srcOrd="1" destOrd="0" presId="urn:microsoft.com/office/officeart/2005/8/layout/hierarchy1"/>
    <dgm:cxn modelId="{BECC6832-D837-4507-80AF-888AD5917E61}" type="presParOf" srcId="{66C1AFFF-BF77-48E1-B4A0-327057FA0989}" destId="{1677E237-B7B3-49E6-9C89-30ADE1DD2E1D}" srcOrd="1" destOrd="0" presId="urn:microsoft.com/office/officeart/2005/8/layout/hierarchy1"/>
    <dgm:cxn modelId="{7C0A7903-744F-4F0F-A49C-F4BEED2D0CFB}" type="presParOf" srcId="{85217A30-9FFB-4B2F-AB4D-8E61D68FC6D2}" destId="{62E3EE0F-D90F-40FE-9366-51DEA18026B2}" srcOrd="1" destOrd="0" presId="urn:microsoft.com/office/officeart/2005/8/layout/hierarchy1"/>
    <dgm:cxn modelId="{FA74B1D7-6552-439B-837E-B90DC8600C0C}" type="presParOf" srcId="{62E3EE0F-D90F-40FE-9366-51DEA18026B2}" destId="{E610488D-433E-412E-821C-5CB77C04C6A8}" srcOrd="0" destOrd="0" presId="urn:microsoft.com/office/officeart/2005/8/layout/hierarchy1"/>
    <dgm:cxn modelId="{5B67BEC1-508A-4AAC-B8AF-F80730AFF35F}" type="presParOf" srcId="{E610488D-433E-412E-821C-5CB77C04C6A8}" destId="{B37EEA45-0F64-4B44-8114-B16DC5042301}" srcOrd="0" destOrd="0" presId="urn:microsoft.com/office/officeart/2005/8/layout/hierarchy1"/>
    <dgm:cxn modelId="{8AC438F2-DFD6-428E-974F-2A15E7F6EBE5}" type="presParOf" srcId="{E610488D-433E-412E-821C-5CB77C04C6A8}" destId="{1F642F16-71BD-4ECA-9A80-DDD3F678BA4F}" srcOrd="1" destOrd="0" presId="urn:microsoft.com/office/officeart/2005/8/layout/hierarchy1"/>
    <dgm:cxn modelId="{012248B5-B57F-473C-B1EF-F1E37658E7CF}" type="presParOf" srcId="{62E3EE0F-D90F-40FE-9366-51DEA18026B2}" destId="{A55CD4E0-41F4-4B09-A321-131A1338146C}" srcOrd="1" destOrd="0" presId="urn:microsoft.com/office/officeart/2005/8/layout/hierarchy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6D92C8-BDBD-472F-A313-9DF1CEC250DE}">
      <dsp:nvSpPr>
        <dsp:cNvPr id="0" name=""/>
        <dsp:cNvSpPr/>
      </dsp:nvSpPr>
      <dsp:spPr>
        <a:xfrm>
          <a:off x="192351" y="2142"/>
          <a:ext cx="2350256" cy="11751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IN" sz="3200" kern="1200" dirty="0" smtClean="0"/>
            <a:t>Health</a:t>
          </a:r>
          <a:endParaRPr lang="en-IN" sz="3200" kern="1200" dirty="0"/>
        </a:p>
      </dsp:txBody>
      <dsp:txXfrm>
        <a:off x="192351" y="2142"/>
        <a:ext cx="2350256" cy="1175128"/>
      </dsp:txXfrm>
    </dsp:sp>
    <dsp:sp modelId="{4C490185-0D77-40CF-9113-341BE1A837F0}">
      <dsp:nvSpPr>
        <dsp:cNvPr id="0" name=""/>
        <dsp:cNvSpPr/>
      </dsp:nvSpPr>
      <dsp:spPr>
        <a:xfrm>
          <a:off x="427376" y="1177271"/>
          <a:ext cx="235025" cy="881346"/>
        </a:xfrm>
        <a:custGeom>
          <a:avLst/>
          <a:gdLst/>
          <a:ahLst/>
          <a:cxnLst/>
          <a:rect l="0" t="0" r="0" b="0"/>
          <a:pathLst>
            <a:path>
              <a:moveTo>
                <a:pt x="0" y="0"/>
              </a:moveTo>
              <a:lnTo>
                <a:pt x="0" y="881346"/>
              </a:lnTo>
              <a:lnTo>
                <a:pt x="235025" y="8813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410C1A-E2CC-43F8-8293-9752535C004F}">
      <dsp:nvSpPr>
        <dsp:cNvPr id="0" name=""/>
        <dsp:cNvSpPr/>
      </dsp:nvSpPr>
      <dsp:spPr>
        <a:xfrm>
          <a:off x="662402" y="147105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No waterborne diseases</a:t>
          </a:r>
          <a:endParaRPr lang="en-IN" sz="1500" kern="1200" dirty="0"/>
        </a:p>
      </dsp:txBody>
      <dsp:txXfrm>
        <a:off x="662402" y="1471053"/>
        <a:ext cx="1880205" cy="1175128"/>
      </dsp:txXfrm>
    </dsp:sp>
    <dsp:sp modelId="{1B7D4D9D-F779-44DA-921F-24935FB14407}">
      <dsp:nvSpPr>
        <dsp:cNvPr id="0" name=""/>
        <dsp:cNvSpPr/>
      </dsp:nvSpPr>
      <dsp:spPr>
        <a:xfrm>
          <a:off x="427376" y="1177271"/>
          <a:ext cx="235025" cy="2350256"/>
        </a:xfrm>
        <a:custGeom>
          <a:avLst/>
          <a:gdLst/>
          <a:ahLst/>
          <a:cxnLst/>
          <a:rect l="0" t="0" r="0" b="0"/>
          <a:pathLst>
            <a:path>
              <a:moveTo>
                <a:pt x="0" y="0"/>
              </a:moveTo>
              <a:lnTo>
                <a:pt x="0" y="2350256"/>
              </a:lnTo>
              <a:lnTo>
                <a:pt x="235025" y="235025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A31E8B-7E72-4D82-9E9F-D785D5270297}">
      <dsp:nvSpPr>
        <dsp:cNvPr id="0" name=""/>
        <dsp:cNvSpPr/>
      </dsp:nvSpPr>
      <dsp:spPr>
        <a:xfrm>
          <a:off x="662402" y="293996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Clean rivers: drinking, recreation, aesthetics</a:t>
          </a:r>
          <a:endParaRPr lang="en-IN" sz="1500" kern="1200" dirty="0"/>
        </a:p>
      </dsp:txBody>
      <dsp:txXfrm>
        <a:off x="662402" y="2939963"/>
        <a:ext cx="1880205" cy="1175128"/>
      </dsp:txXfrm>
    </dsp:sp>
    <dsp:sp modelId="{9D066B33-10FD-4EFE-837F-4DDC147C1EDF}">
      <dsp:nvSpPr>
        <dsp:cNvPr id="0" name=""/>
        <dsp:cNvSpPr/>
      </dsp:nvSpPr>
      <dsp:spPr>
        <a:xfrm>
          <a:off x="3130171" y="2142"/>
          <a:ext cx="2350256" cy="11751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IN" sz="3200" kern="1200" dirty="0" smtClean="0"/>
            <a:t>Environment</a:t>
          </a:r>
          <a:endParaRPr lang="en-IN" sz="3200" kern="1200" dirty="0"/>
        </a:p>
      </dsp:txBody>
      <dsp:txXfrm>
        <a:off x="3130171" y="2142"/>
        <a:ext cx="2350256" cy="1175128"/>
      </dsp:txXfrm>
    </dsp:sp>
    <dsp:sp modelId="{8E032475-FF24-4D3F-B021-35399D090B5D}">
      <dsp:nvSpPr>
        <dsp:cNvPr id="0" name=""/>
        <dsp:cNvSpPr/>
      </dsp:nvSpPr>
      <dsp:spPr>
        <a:xfrm>
          <a:off x="3365197" y="1177271"/>
          <a:ext cx="235025" cy="881346"/>
        </a:xfrm>
        <a:custGeom>
          <a:avLst/>
          <a:gdLst/>
          <a:ahLst/>
          <a:cxnLst/>
          <a:rect l="0" t="0" r="0" b="0"/>
          <a:pathLst>
            <a:path>
              <a:moveTo>
                <a:pt x="0" y="0"/>
              </a:moveTo>
              <a:lnTo>
                <a:pt x="0" y="881346"/>
              </a:lnTo>
              <a:lnTo>
                <a:pt x="235025" y="8813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DAAF61-76DA-498C-BC6C-892645C2D6F0}">
      <dsp:nvSpPr>
        <dsp:cNvPr id="0" name=""/>
        <dsp:cNvSpPr/>
      </dsp:nvSpPr>
      <dsp:spPr>
        <a:xfrm>
          <a:off x="3600223" y="147105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No adverse nuisance / aesthetic issues</a:t>
          </a:r>
          <a:endParaRPr lang="en-IN" sz="1500" kern="1200" dirty="0"/>
        </a:p>
      </dsp:txBody>
      <dsp:txXfrm>
        <a:off x="3600223" y="1471053"/>
        <a:ext cx="1880205" cy="1175128"/>
      </dsp:txXfrm>
    </dsp:sp>
    <dsp:sp modelId="{70D178E1-30C3-48A9-9B07-4AB64414A3BE}">
      <dsp:nvSpPr>
        <dsp:cNvPr id="0" name=""/>
        <dsp:cNvSpPr/>
      </dsp:nvSpPr>
      <dsp:spPr>
        <a:xfrm>
          <a:off x="3365197" y="1177271"/>
          <a:ext cx="235025" cy="2350256"/>
        </a:xfrm>
        <a:custGeom>
          <a:avLst/>
          <a:gdLst/>
          <a:ahLst/>
          <a:cxnLst/>
          <a:rect l="0" t="0" r="0" b="0"/>
          <a:pathLst>
            <a:path>
              <a:moveTo>
                <a:pt x="0" y="0"/>
              </a:moveTo>
              <a:lnTo>
                <a:pt x="0" y="2350256"/>
              </a:lnTo>
              <a:lnTo>
                <a:pt x="235025" y="235025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565BA-F67F-4E6D-ABAA-408D1EB19B4F}">
      <dsp:nvSpPr>
        <dsp:cNvPr id="0" name=""/>
        <dsp:cNvSpPr/>
      </dsp:nvSpPr>
      <dsp:spPr>
        <a:xfrm>
          <a:off x="3600223" y="293996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Resources Recovery</a:t>
          </a:r>
          <a:endParaRPr lang="en-IN" sz="1500" kern="1200" dirty="0"/>
        </a:p>
      </dsp:txBody>
      <dsp:txXfrm>
        <a:off x="3600223" y="2939963"/>
        <a:ext cx="1880205" cy="1175128"/>
      </dsp:txXfrm>
    </dsp:sp>
    <dsp:sp modelId="{C4B40BDE-7D62-4631-A57D-BFBBFB987811}">
      <dsp:nvSpPr>
        <dsp:cNvPr id="0" name=""/>
        <dsp:cNvSpPr/>
      </dsp:nvSpPr>
      <dsp:spPr>
        <a:xfrm>
          <a:off x="3365197" y="1177271"/>
          <a:ext cx="235025" cy="3819166"/>
        </a:xfrm>
        <a:custGeom>
          <a:avLst/>
          <a:gdLst/>
          <a:ahLst/>
          <a:cxnLst/>
          <a:rect l="0" t="0" r="0" b="0"/>
          <a:pathLst>
            <a:path>
              <a:moveTo>
                <a:pt x="0" y="0"/>
              </a:moveTo>
              <a:lnTo>
                <a:pt x="0" y="3819166"/>
              </a:lnTo>
              <a:lnTo>
                <a:pt x="235025" y="38191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1A9F8-52BF-4B83-B4C0-08DA21CEF92F}">
      <dsp:nvSpPr>
        <dsp:cNvPr id="0" name=""/>
        <dsp:cNvSpPr/>
      </dsp:nvSpPr>
      <dsp:spPr>
        <a:xfrm>
          <a:off x="3600223" y="440887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Energy efficient, low carbon footprint</a:t>
          </a:r>
          <a:endParaRPr lang="en-IN" sz="1500" kern="1200" dirty="0"/>
        </a:p>
      </dsp:txBody>
      <dsp:txXfrm>
        <a:off x="3600223" y="4408873"/>
        <a:ext cx="1880205" cy="1175128"/>
      </dsp:txXfrm>
    </dsp:sp>
    <dsp:sp modelId="{EFC5DA47-76ED-49F2-B617-920E3C724CD6}">
      <dsp:nvSpPr>
        <dsp:cNvPr id="0" name=""/>
        <dsp:cNvSpPr/>
      </dsp:nvSpPr>
      <dsp:spPr>
        <a:xfrm>
          <a:off x="6067992" y="2142"/>
          <a:ext cx="2350256" cy="117512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rtl="0">
            <a:lnSpc>
              <a:spcPct val="90000"/>
            </a:lnSpc>
            <a:spcBef>
              <a:spcPct val="0"/>
            </a:spcBef>
            <a:spcAft>
              <a:spcPct val="35000"/>
            </a:spcAft>
          </a:pPr>
          <a:r>
            <a:rPr lang="en-IN" sz="3200" kern="1200" dirty="0" smtClean="0"/>
            <a:t>Financial</a:t>
          </a:r>
          <a:endParaRPr lang="en-IN" sz="3200" kern="1200" dirty="0"/>
        </a:p>
      </dsp:txBody>
      <dsp:txXfrm>
        <a:off x="6067992" y="2142"/>
        <a:ext cx="2350256" cy="1175128"/>
      </dsp:txXfrm>
    </dsp:sp>
    <dsp:sp modelId="{4E8BA6B9-4BE3-426E-97AA-3746B6B64FD6}">
      <dsp:nvSpPr>
        <dsp:cNvPr id="0" name=""/>
        <dsp:cNvSpPr/>
      </dsp:nvSpPr>
      <dsp:spPr>
        <a:xfrm>
          <a:off x="6303018" y="1177271"/>
          <a:ext cx="235025" cy="881346"/>
        </a:xfrm>
        <a:custGeom>
          <a:avLst/>
          <a:gdLst/>
          <a:ahLst/>
          <a:cxnLst/>
          <a:rect l="0" t="0" r="0" b="0"/>
          <a:pathLst>
            <a:path>
              <a:moveTo>
                <a:pt x="0" y="0"/>
              </a:moveTo>
              <a:lnTo>
                <a:pt x="0" y="881346"/>
              </a:lnTo>
              <a:lnTo>
                <a:pt x="235025" y="88134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C8DBE-023F-4851-B8E6-E2CBD9963C81}">
      <dsp:nvSpPr>
        <dsp:cNvPr id="0" name=""/>
        <dsp:cNvSpPr/>
      </dsp:nvSpPr>
      <dsp:spPr>
        <a:xfrm>
          <a:off x="6538043" y="147105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Cost affordable and appropriate for community</a:t>
          </a:r>
          <a:endParaRPr lang="en-IN" sz="1500" kern="1200" dirty="0"/>
        </a:p>
      </dsp:txBody>
      <dsp:txXfrm>
        <a:off x="6538043" y="1471053"/>
        <a:ext cx="1880205" cy="1175128"/>
      </dsp:txXfrm>
    </dsp:sp>
    <dsp:sp modelId="{40B7930A-8B61-49F1-818F-8D10F4C715C2}">
      <dsp:nvSpPr>
        <dsp:cNvPr id="0" name=""/>
        <dsp:cNvSpPr/>
      </dsp:nvSpPr>
      <dsp:spPr>
        <a:xfrm>
          <a:off x="6303018" y="1177271"/>
          <a:ext cx="235025" cy="2350256"/>
        </a:xfrm>
        <a:custGeom>
          <a:avLst/>
          <a:gdLst/>
          <a:ahLst/>
          <a:cxnLst/>
          <a:rect l="0" t="0" r="0" b="0"/>
          <a:pathLst>
            <a:path>
              <a:moveTo>
                <a:pt x="0" y="0"/>
              </a:moveTo>
              <a:lnTo>
                <a:pt x="0" y="2350256"/>
              </a:lnTo>
              <a:lnTo>
                <a:pt x="235025" y="235025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05EA4-96FC-45E5-BCEB-5695B3E878C9}">
      <dsp:nvSpPr>
        <dsp:cNvPr id="0" name=""/>
        <dsp:cNvSpPr/>
      </dsp:nvSpPr>
      <dsp:spPr>
        <a:xfrm>
          <a:off x="6538043" y="293996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Appropriate infrastructure / management : not too excessive / not too little ,</a:t>
          </a:r>
          <a:endParaRPr lang="en-IN" sz="1500" kern="1200" dirty="0"/>
        </a:p>
      </dsp:txBody>
      <dsp:txXfrm>
        <a:off x="6538043" y="2939963"/>
        <a:ext cx="1880205" cy="1175128"/>
      </dsp:txXfrm>
    </dsp:sp>
    <dsp:sp modelId="{122A3B81-DC70-4C01-B7D0-83560E696053}">
      <dsp:nvSpPr>
        <dsp:cNvPr id="0" name=""/>
        <dsp:cNvSpPr/>
      </dsp:nvSpPr>
      <dsp:spPr>
        <a:xfrm>
          <a:off x="6303018" y="1177271"/>
          <a:ext cx="235025" cy="3819166"/>
        </a:xfrm>
        <a:custGeom>
          <a:avLst/>
          <a:gdLst/>
          <a:ahLst/>
          <a:cxnLst/>
          <a:rect l="0" t="0" r="0" b="0"/>
          <a:pathLst>
            <a:path>
              <a:moveTo>
                <a:pt x="0" y="0"/>
              </a:moveTo>
              <a:lnTo>
                <a:pt x="0" y="3819166"/>
              </a:lnTo>
              <a:lnTo>
                <a:pt x="235025" y="381916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6691D-2324-409E-BF79-84467EC4FF34}">
      <dsp:nvSpPr>
        <dsp:cNvPr id="0" name=""/>
        <dsp:cNvSpPr/>
      </dsp:nvSpPr>
      <dsp:spPr>
        <a:xfrm>
          <a:off x="6538043" y="4408873"/>
          <a:ext cx="1880205" cy="117512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IN" sz="1500" kern="1200" dirty="0" smtClean="0"/>
            <a:t>Alignment to National Policies, Adaptable</a:t>
          </a:r>
          <a:endParaRPr lang="en-IN" sz="1500" kern="1200" dirty="0"/>
        </a:p>
      </dsp:txBody>
      <dsp:txXfrm>
        <a:off x="6538043" y="4408873"/>
        <a:ext cx="1880205" cy="11751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81CCBF-E30C-46E3-924B-257C31258DF9}">
      <dsp:nvSpPr>
        <dsp:cNvPr id="0" name=""/>
        <dsp:cNvSpPr/>
      </dsp:nvSpPr>
      <dsp:spPr>
        <a:xfrm>
          <a:off x="3638" y="142943"/>
          <a:ext cx="1590843" cy="1267703"/>
        </a:xfrm>
        <a:prstGeom prst="roundRect">
          <a:avLst>
            <a:gd name="adj" fmla="val 10000"/>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Quick Data Analysis</a:t>
          </a:r>
          <a:endParaRPr lang="en-US" sz="2400" b="1" kern="1200" dirty="0"/>
        </a:p>
      </dsp:txBody>
      <dsp:txXfrm>
        <a:off x="3638" y="142943"/>
        <a:ext cx="1590843" cy="1267703"/>
      </dsp:txXfrm>
    </dsp:sp>
    <dsp:sp modelId="{DE2A8269-F56C-4351-9F52-AF7D297F91E9}">
      <dsp:nvSpPr>
        <dsp:cNvPr id="0" name=""/>
        <dsp:cNvSpPr/>
      </dsp:nvSpPr>
      <dsp:spPr>
        <a:xfrm>
          <a:off x="1753566" y="579530"/>
          <a:ext cx="337258"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753566" y="579530"/>
        <a:ext cx="337258" cy="394529"/>
      </dsp:txXfrm>
    </dsp:sp>
    <dsp:sp modelId="{E4BE09E3-06DC-40E1-8F8E-A821A707A334}">
      <dsp:nvSpPr>
        <dsp:cNvPr id="0" name=""/>
        <dsp:cNvSpPr/>
      </dsp:nvSpPr>
      <dsp:spPr>
        <a:xfrm>
          <a:off x="2230819" y="142943"/>
          <a:ext cx="1590843" cy="1267703"/>
        </a:xfrm>
        <a:prstGeom prst="roundRect">
          <a:avLst>
            <a:gd name="adj" fmla="val 10000"/>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Build FSTP(s)</a:t>
          </a:r>
          <a:endParaRPr lang="en-US" sz="2500" b="1" kern="1200" dirty="0"/>
        </a:p>
      </dsp:txBody>
      <dsp:txXfrm>
        <a:off x="2230819" y="142943"/>
        <a:ext cx="1590843" cy="1267703"/>
      </dsp:txXfrm>
    </dsp:sp>
    <dsp:sp modelId="{4D627BB1-624C-4405-8F8E-3371C0D5743C}">
      <dsp:nvSpPr>
        <dsp:cNvPr id="0" name=""/>
        <dsp:cNvSpPr/>
      </dsp:nvSpPr>
      <dsp:spPr>
        <a:xfrm>
          <a:off x="3980747" y="579530"/>
          <a:ext cx="337258"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980747" y="579530"/>
        <a:ext cx="337258" cy="394529"/>
      </dsp:txXfrm>
    </dsp:sp>
    <dsp:sp modelId="{A8163A4E-46DD-4686-889B-E809119C7C0C}">
      <dsp:nvSpPr>
        <dsp:cNvPr id="0" name=""/>
        <dsp:cNvSpPr/>
      </dsp:nvSpPr>
      <dsp:spPr>
        <a:xfrm>
          <a:off x="4458000" y="142943"/>
          <a:ext cx="1590843" cy="1267703"/>
        </a:xfrm>
        <a:prstGeom prst="roundRect">
          <a:avLst>
            <a:gd name="adj" fmla="val 10000"/>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O&amp;M and Training</a:t>
          </a:r>
          <a:endParaRPr lang="en-US" sz="2500" b="1" kern="1200" dirty="0"/>
        </a:p>
      </dsp:txBody>
      <dsp:txXfrm>
        <a:off x="4458000" y="142943"/>
        <a:ext cx="1590843" cy="1267703"/>
      </dsp:txXfrm>
    </dsp:sp>
    <dsp:sp modelId="{BCAEF6FB-7F8C-4F3D-A896-5135485721CB}">
      <dsp:nvSpPr>
        <dsp:cNvPr id="0" name=""/>
        <dsp:cNvSpPr/>
      </dsp:nvSpPr>
      <dsp:spPr>
        <a:xfrm>
          <a:off x="6207927" y="579530"/>
          <a:ext cx="337258"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207927" y="579530"/>
        <a:ext cx="337258" cy="394529"/>
      </dsp:txXfrm>
    </dsp:sp>
    <dsp:sp modelId="{8CFED274-A915-4C1D-B9E8-2366CA811155}">
      <dsp:nvSpPr>
        <dsp:cNvPr id="0" name=""/>
        <dsp:cNvSpPr/>
      </dsp:nvSpPr>
      <dsp:spPr>
        <a:xfrm>
          <a:off x="6685181" y="142943"/>
          <a:ext cx="1590843" cy="1267703"/>
        </a:xfrm>
        <a:prstGeom prst="roundRect">
          <a:avLst>
            <a:gd name="adj" fmla="val 10000"/>
          </a:avLst>
        </a:prstGeom>
        <a:solidFill>
          <a:srgbClr val="00A5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FSM Policy</a:t>
          </a:r>
          <a:endParaRPr lang="en-US" sz="2500" b="1" kern="1200" dirty="0"/>
        </a:p>
      </dsp:txBody>
      <dsp:txXfrm>
        <a:off x="6685181" y="142943"/>
        <a:ext cx="1590843" cy="12677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E7FDFC-D942-43B0-9B3F-AFA007AD2F07}">
      <dsp:nvSpPr>
        <dsp:cNvPr id="0" name=""/>
        <dsp:cNvSpPr/>
      </dsp:nvSpPr>
      <dsp:spPr>
        <a:xfrm>
          <a:off x="3510788" y="39155"/>
          <a:ext cx="1710119" cy="819297"/>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t>PHYSICAL FACILITIES</a:t>
          </a:r>
          <a:endParaRPr lang="en-MY" sz="1400" b="1" kern="1200" dirty="0"/>
        </a:p>
      </dsp:txBody>
      <dsp:txXfrm>
        <a:off x="3510788" y="39155"/>
        <a:ext cx="1710119" cy="819297"/>
      </dsp:txXfrm>
    </dsp:sp>
    <dsp:sp modelId="{1222D063-9CAB-4CF4-A156-B0CE04C9AFA3}">
      <dsp:nvSpPr>
        <dsp:cNvPr id="0" name=""/>
        <dsp:cNvSpPr/>
      </dsp:nvSpPr>
      <dsp:spPr>
        <a:xfrm>
          <a:off x="1780849" y="448803"/>
          <a:ext cx="5169996" cy="5169996"/>
        </a:xfrm>
        <a:custGeom>
          <a:avLst/>
          <a:gdLst/>
          <a:ahLst/>
          <a:cxnLst/>
          <a:rect l="0" t="0" r="0" b="0"/>
          <a:pathLst>
            <a:path>
              <a:moveTo>
                <a:pt x="3448207" y="148384"/>
              </a:moveTo>
              <a:arcTo wR="2584998" hR="2584998" stAng="17370451" swAng="113162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FB162D-99C2-495E-ABFC-8C06EAB8DE4F}">
      <dsp:nvSpPr>
        <dsp:cNvPr id="0" name=""/>
        <dsp:cNvSpPr/>
      </dsp:nvSpPr>
      <dsp:spPr>
        <a:xfrm>
          <a:off x="5531821" y="1012433"/>
          <a:ext cx="1710119" cy="819297"/>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solidFill>
                <a:schemeClr val="tx1"/>
              </a:solidFill>
            </a:rPr>
            <a:t>AWARENESS</a:t>
          </a:r>
          <a:endParaRPr lang="en-MY" sz="1400" b="1" kern="1200" dirty="0">
            <a:solidFill>
              <a:schemeClr val="tx1"/>
            </a:solidFill>
          </a:endParaRPr>
        </a:p>
      </dsp:txBody>
      <dsp:txXfrm>
        <a:off x="5531821" y="1012433"/>
        <a:ext cx="1710119" cy="819297"/>
      </dsp:txXfrm>
    </dsp:sp>
    <dsp:sp modelId="{D6B01BCE-7FBC-4DEF-B283-8A47CC1B4C5A}">
      <dsp:nvSpPr>
        <dsp:cNvPr id="0" name=""/>
        <dsp:cNvSpPr/>
      </dsp:nvSpPr>
      <dsp:spPr>
        <a:xfrm>
          <a:off x="1780849" y="448803"/>
          <a:ext cx="5169996" cy="5169996"/>
        </a:xfrm>
        <a:custGeom>
          <a:avLst/>
          <a:gdLst/>
          <a:ahLst/>
          <a:cxnLst/>
          <a:rect l="0" t="0" r="0" b="0"/>
          <a:pathLst>
            <a:path>
              <a:moveTo>
                <a:pt x="4879968" y="1395323"/>
              </a:moveTo>
              <a:arcTo wR="2584998" hR="2584998" stAng="19955911" swAng="1845830"/>
            </a:path>
          </a:pathLst>
        </a:custGeom>
        <a:noFill/>
        <a:ln w="9525" cap="flat" cmpd="sng" algn="ctr">
          <a:solidFill>
            <a:schemeClr val="accent5">
              <a:hueOff val="-1655646"/>
              <a:satOff val="663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AD3D76-C7F0-48FD-8E51-62A8BC8E3A87}">
      <dsp:nvSpPr>
        <dsp:cNvPr id="0" name=""/>
        <dsp:cNvSpPr/>
      </dsp:nvSpPr>
      <dsp:spPr>
        <a:xfrm>
          <a:off x="6030975" y="3199369"/>
          <a:ext cx="1710119" cy="819297"/>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solidFill>
                <a:schemeClr val="tx1"/>
              </a:solidFill>
            </a:rPr>
            <a:t>REGULATORY</a:t>
          </a:r>
          <a:endParaRPr lang="en-MY" sz="1400" b="1" kern="1200" dirty="0">
            <a:solidFill>
              <a:schemeClr val="tx1"/>
            </a:solidFill>
          </a:endParaRPr>
        </a:p>
      </dsp:txBody>
      <dsp:txXfrm>
        <a:off x="6030975" y="3199369"/>
        <a:ext cx="1710119" cy="819297"/>
      </dsp:txXfrm>
    </dsp:sp>
    <dsp:sp modelId="{E92F3724-2636-4C5C-B40F-89B18282AFA6}">
      <dsp:nvSpPr>
        <dsp:cNvPr id="0" name=""/>
        <dsp:cNvSpPr/>
      </dsp:nvSpPr>
      <dsp:spPr>
        <a:xfrm>
          <a:off x="1780849" y="448803"/>
          <a:ext cx="5169996" cy="5169996"/>
        </a:xfrm>
        <a:custGeom>
          <a:avLst/>
          <a:gdLst/>
          <a:ahLst/>
          <a:cxnLst/>
          <a:rect l="0" t="0" r="0" b="0"/>
          <a:pathLst>
            <a:path>
              <a:moveTo>
                <a:pt x="4970652" y="3580422"/>
              </a:moveTo>
              <a:arcTo wR="2584998" hR="2584998" stAng="1358913" swAng="1502559"/>
            </a:path>
          </a:pathLst>
        </a:custGeom>
        <a:noFill/>
        <a:ln w="9525" cap="flat" cmpd="sng" algn="ctr">
          <a:solidFill>
            <a:schemeClr val="accent5">
              <a:hueOff val="-3311292"/>
              <a:satOff val="13270"/>
              <a:lumOff val="2876"/>
              <a:alphaOff val="0"/>
            </a:schemeClr>
          </a:solidFill>
          <a:prstDash val="solid"/>
        </a:ln>
        <a:effectLst/>
      </dsp:spPr>
      <dsp:style>
        <a:lnRef idx="1">
          <a:scrgbClr r="0" g="0" b="0"/>
        </a:lnRef>
        <a:fillRef idx="0">
          <a:scrgbClr r="0" g="0" b="0"/>
        </a:fillRef>
        <a:effectRef idx="0">
          <a:scrgbClr r="0" g="0" b="0"/>
        </a:effectRef>
        <a:fontRef idx="minor"/>
      </dsp:style>
    </dsp:sp>
    <dsp:sp modelId="{FFD14A6A-CEA6-4A14-BCF1-335A2D5006D8}">
      <dsp:nvSpPr>
        <dsp:cNvPr id="0" name=""/>
        <dsp:cNvSpPr/>
      </dsp:nvSpPr>
      <dsp:spPr>
        <a:xfrm>
          <a:off x="4632376" y="4953156"/>
          <a:ext cx="1710119" cy="819297"/>
        </a:xfrm>
        <a:prstGeom prst="roundRect">
          <a:avLst/>
        </a:prstGeom>
        <a:solidFill>
          <a:srgbClr val="002060"/>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solidFill>
                <a:schemeClr val="bg1"/>
              </a:solidFill>
            </a:rPr>
            <a:t>INSTITUTIONAL</a:t>
          </a:r>
          <a:endParaRPr lang="en-MY" sz="1400" b="1" kern="1200" dirty="0">
            <a:solidFill>
              <a:schemeClr val="bg1"/>
            </a:solidFill>
          </a:endParaRPr>
        </a:p>
      </dsp:txBody>
      <dsp:txXfrm>
        <a:off x="4632376" y="4953156"/>
        <a:ext cx="1710119" cy="819297"/>
      </dsp:txXfrm>
    </dsp:sp>
    <dsp:sp modelId="{BAD7969C-C424-4243-8A03-3687ACC732AE}">
      <dsp:nvSpPr>
        <dsp:cNvPr id="0" name=""/>
        <dsp:cNvSpPr/>
      </dsp:nvSpPr>
      <dsp:spPr>
        <a:xfrm>
          <a:off x="1780849" y="448803"/>
          <a:ext cx="5169996" cy="5169996"/>
        </a:xfrm>
        <a:custGeom>
          <a:avLst/>
          <a:gdLst/>
          <a:ahLst/>
          <a:cxnLst/>
          <a:rect l="0" t="0" r="0" b="0"/>
          <a:pathLst>
            <a:path>
              <a:moveTo>
                <a:pt x="2846224" y="5156763"/>
              </a:moveTo>
              <a:arcTo wR="2584998" hR="2584998" stAng="5052006" swAng="695989"/>
            </a:path>
          </a:pathLst>
        </a:custGeom>
        <a:noFill/>
        <a:ln w="9525" cap="flat" cmpd="sng" algn="ctr">
          <a:solidFill>
            <a:schemeClr val="accent5">
              <a:hueOff val="-4966938"/>
              <a:satOff val="19906"/>
              <a:lumOff val="4314"/>
              <a:alphaOff val="0"/>
            </a:schemeClr>
          </a:solidFill>
          <a:prstDash val="solid"/>
        </a:ln>
        <a:effectLst/>
      </dsp:spPr>
      <dsp:style>
        <a:lnRef idx="1">
          <a:scrgbClr r="0" g="0" b="0"/>
        </a:lnRef>
        <a:fillRef idx="0">
          <a:scrgbClr r="0" g="0" b="0"/>
        </a:fillRef>
        <a:effectRef idx="0">
          <a:scrgbClr r="0" g="0" b="0"/>
        </a:effectRef>
        <a:fontRef idx="minor"/>
      </dsp:style>
    </dsp:sp>
    <dsp:sp modelId="{6D2F594A-847B-4BCF-A8EB-E6BDA98232EB}">
      <dsp:nvSpPr>
        <dsp:cNvPr id="0" name=""/>
        <dsp:cNvSpPr/>
      </dsp:nvSpPr>
      <dsp:spPr>
        <a:xfrm>
          <a:off x="2389199" y="4953156"/>
          <a:ext cx="1710119" cy="819297"/>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t>CAPACITY</a:t>
          </a:r>
          <a:endParaRPr lang="en-MY" sz="1400" b="1" kern="1200" dirty="0"/>
        </a:p>
      </dsp:txBody>
      <dsp:txXfrm>
        <a:off x="2389199" y="4953156"/>
        <a:ext cx="1710119" cy="819297"/>
      </dsp:txXfrm>
    </dsp:sp>
    <dsp:sp modelId="{8D61345F-1E4E-48B6-910D-5561963ADDAA}">
      <dsp:nvSpPr>
        <dsp:cNvPr id="0" name=""/>
        <dsp:cNvSpPr/>
      </dsp:nvSpPr>
      <dsp:spPr>
        <a:xfrm>
          <a:off x="1780849" y="448803"/>
          <a:ext cx="5169996" cy="5169996"/>
        </a:xfrm>
        <a:custGeom>
          <a:avLst/>
          <a:gdLst/>
          <a:ahLst/>
          <a:cxnLst/>
          <a:rect l="0" t="0" r="0" b="0"/>
          <a:pathLst>
            <a:path>
              <a:moveTo>
                <a:pt x="844968" y="4496676"/>
              </a:moveTo>
              <a:arcTo wR="2584998" hR="2584998" stAng="7938528" swAng="1502559"/>
            </a:path>
          </a:pathLst>
        </a:custGeom>
        <a:noFill/>
        <a:ln w="9525" cap="flat" cmpd="sng" algn="ctr">
          <a:solidFill>
            <a:schemeClr val="accent5">
              <a:hueOff val="-6622584"/>
              <a:satOff val="26541"/>
              <a:lumOff val="5752"/>
              <a:alphaOff val="0"/>
            </a:schemeClr>
          </a:solidFill>
          <a:prstDash val="solid"/>
        </a:ln>
        <a:effectLst/>
      </dsp:spPr>
      <dsp:style>
        <a:lnRef idx="1">
          <a:scrgbClr r="0" g="0" b="0"/>
        </a:lnRef>
        <a:fillRef idx="0">
          <a:scrgbClr r="0" g="0" b="0"/>
        </a:fillRef>
        <a:effectRef idx="0">
          <a:scrgbClr r="0" g="0" b="0"/>
        </a:effectRef>
        <a:fontRef idx="minor"/>
      </dsp:style>
    </dsp:sp>
    <dsp:sp modelId="{9F0A691B-EDB9-4C5C-8966-B14D8159A55B}">
      <dsp:nvSpPr>
        <dsp:cNvPr id="0" name=""/>
        <dsp:cNvSpPr/>
      </dsp:nvSpPr>
      <dsp:spPr>
        <a:xfrm>
          <a:off x="990601" y="3199369"/>
          <a:ext cx="1710119" cy="819297"/>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solidFill>
                <a:schemeClr val="tx1"/>
              </a:solidFill>
            </a:rPr>
            <a:t>FINANCIAL</a:t>
          </a:r>
          <a:endParaRPr lang="en-MY" sz="1400" b="1" kern="1200" dirty="0">
            <a:solidFill>
              <a:schemeClr val="tx1"/>
            </a:solidFill>
          </a:endParaRPr>
        </a:p>
      </dsp:txBody>
      <dsp:txXfrm>
        <a:off x="990601" y="3199369"/>
        <a:ext cx="1710119" cy="819297"/>
      </dsp:txXfrm>
    </dsp:sp>
    <dsp:sp modelId="{56CD2DA0-CAEF-49E3-AAA0-79AE2EA1ECD6}">
      <dsp:nvSpPr>
        <dsp:cNvPr id="0" name=""/>
        <dsp:cNvSpPr/>
      </dsp:nvSpPr>
      <dsp:spPr>
        <a:xfrm>
          <a:off x="1780849" y="448803"/>
          <a:ext cx="5169996" cy="5169996"/>
        </a:xfrm>
        <a:custGeom>
          <a:avLst/>
          <a:gdLst/>
          <a:ahLst/>
          <a:cxnLst/>
          <a:rect l="0" t="0" r="0" b="0"/>
          <a:pathLst>
            <a:path>
              <a:moveTo>
                <a:pt x="4449" y="2736609"/>
              </a:moveTo>
              <a:arcTo wR="2584998" hR="2584998" stAng="10598259" swAng="1845830"/>
            </a:path>
          </a:pathLst>
        </a:custGeom>
        <a:noFill/>
        <a:ln w="9525" cap="flat" cmpd="sng" algn="ctr">
          <a:solidFill>
            <a:schemeClr val="accent5">
              <a:hueOff val="-8278230"/>
              <a:satOff val="33176"/>
              <a:lumOff val="7190"/>
              <a:alphaOff val="0"/>
            </a:schemeClr>
          </a:solidFill>
          <a:prstDash val="solid"/>
        </a:ln>
        <a:effectLst/>
      </dsp:spPr>
      <dsp:style>
        <a:lnRef idx="1">
          <a:scrgbClr r="0" g="0" b="0"/>
        </a:lnRef>
        <a:fillRef idx="0">
          <a:scrgbClr r="0" g="0" b="0"/>
        </a:fillRef>
        <a:effectRef idx="0">
          <a:scrgbClr r="0" g="0" b="0"/>
        </a:effectRef>
        <a:fontRef idx="minor"/>
      </dsp:style>
    </dsp:sp>
    <dsp:sp modelId="{2B3EF7B7-2437-41BD-B127-5064209221EE}">
      <dsp:nvSpPr>
        <dsp:cNvPr id="0" name=""/>
        <dsp:cNvSpPr/>
      </dsp:nvSpPr>
      <dsp:spPr>
        <a:xfrm>
          <a:off x="1489755" y="1012433"/>
          <a:ext cx="1710119" cy="81929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MY" sz="1400" b="1" kern="1200" dirty="0" smtClean="0"/>
            <a:t>MANAGEMENT</a:t>
          </a:r>
          <a:endParaRPr lang="en-MY" sz="1400" b="1" kern="1200" dirty="0"/>
        </a:p>
      </dsp:txBody>
      <dsp:txXfrm>
        <a:off x="1489755" y="1012433"/>
        <a:ext cx="1710119" cy="819297"/>
      </dsp:txXfrm>
    </dsp:sp>
    <dsp:sp modelId="{65C1D245-1C44-4D2C-B1B3-D6F3ED5DBA58}">
      <dsp:nvSpPr>
        <dsp:cNvPr id="0" name=""/>
        <dsp:cNvSpPr/>
      </dsp:nvSpPr>
      <dsp:spPr>
        <a:xfrm>
          <a:off x="1780849" y="448803"/>
          <a:ext cx="5169996" cy="5169996"/>
        </a:xfrm>
        <a:custGeom>
          <a:avLst/>
          <a:gdLst/>
          <a:ahLst/>
          <a:cxnLst/>
          <a:rect l="0" t="0" r="0" b="0"/>
          <a:pathLst>
            <a:path>
              <a:moveTo>
                <a:pt x="980465" y="558254"/>
              </a:moveTo>
              <a:arcTo wR="2584998" hR="2584998" stAng="13897922" swAng="1131627"/>
            </a:path>
          </a:pathLst>
        </a:custGeom>
        <a:noFill/>
        <a:ln w="9525" cap="flat" cmpd="sng" algn="ctr">
          <a:solidFill>
            <a:schemeClr val="accent5">
              <a:hueOff val="-9933876"/>
              <a:satOff val="39811"/>
              <a:lumOff val="862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D1F686-7690-4E5B-A48C-47FBE013D155}">
      <dsp:nvSpPr>
        <dsp:cNvPr id="0" name=""/>
        <dsp:cNvSpPr/>
      </dsp:nvSpPr>
      <dsp:spPr>
        <a:xfrm>
          <a:off x="6463352" y="2938477"/>
          <a:ext cx="1110451" cy="528473"/>
        </a:xfrm>
        <a:custGeom>
          <a:avLst/>
          <a:gdLst/>
          <a:ahLst/>
          <a:cxnLst/>
          <a:rect l="0" t="0" r="0" b="0"/>
          <a:pathLst>
            <a:path>
              <a:moveTo>
                <a:pt x="0" y="0"/>
              </a:moveTo>
              <a:lnTo>
                <a:pt x="0" y="360139"/>
              </a:lnTo>
              <a:lnTo>
                <a:pt x="1110451" y="360139"/>
              </a:lnTo>
              <a:lnTo>
                <a:pt x="1110451" y="52847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7AED5-5D37-4E7A-AF3E-FD4677CB982D}">
      <dsp:nvSpPr>
        <dsp:cNvPr id="0" name=""/>
        <dsp:cNvSpPr/>
      </dsp:nvSpPr>
      <dsp:spPr>
        <a:xfrm>
          <a:off x="5352901" y="2938477"/>
          <a:ext cx="1110451" cy="528473"/>
        </a:xfrm>
        <a:custGeom>
          <a:avLst/>
          <a:gdLst/>
          <a:ahLst/>
          <a:cxnLst/>
          <a:rect l="0" t="0" r="0" b="0"/>
          <a:pathLst>
            <a:path>
              <a:moveTo>
                <a:pt x="1110451" y="0"/>
              </a:moveTo>
              <a:lnTo>
                <a:pt x="1110451" y="360139"/>
              </a:lnTo>
              <a:lnTo>
                <a:pt x="0" y="360139"/>
              </a:lnTo>
              <a:lnTo>
                <a:pt x="0" y="52847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D516F-A42E-4261-8CAD-76F16B6BEE34}">
      <dsp:nvSpPr>
        <dsp:cNvPr id="0" name=""/>
        <dsp:cNvSpPr/>
      </dsp:nvSpPr>
      <dsp:spPr>
        <a:xfrm>
          <a:off x="4242449" y="1256143"/>
          <a:ext cx="2220902" cy="528473"/>
        </a:xfrm>
        <a:custGeom>
          <a:avLst/>
          <a:gdLst/>
          <a:ahLst/>
          <a:cxnLst/>
          <a:rect l="0" t="0" r="0" b="0"/>
          <a:pathLst>
            <a:path>
              <a:moveTo>
                <a:pt x="0" y="0"/>
              </a:moveTo>
              <a:lnTo>
                <a:pt x="0" y="360139"/>
              </a:lnTo>
              <a:lnTo>
                <a:pt x="2220902" y="360139"/>
              </a:lnTo>
              <a:lnTo>
                <a:pt x="2220902" y="5284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FAF173-729D-4E83-ACA6-EC6F1B4CE785}">
      <dsp:nvSpPr>
        <dsp:cNvPr id="0" name=""/>
        <dsp:cNvSpPr/>
      </dsp:nvSpPr>
      <dsp:spPr>
        <a:xfrm>
          <a:off x="2021547" y="2938477"/>
          <a:ext cx="1110451" cy="528473"/>
        </a:xfrm>
        <a:custGeom>
          <a:avLst/>
          <a:gdLst/>
          <a:ahLst/>
          <a:cxnLst/>
          <a:rect l="0" t="0" r="0" b="0"/>
          <a:pathLst>
            <a:path>
              <a:moveTo>
                <a:pt x="0" y="0"/>
              </a:moveTo>
              <a:lnTo>
                <a:pt x="0" y="360139"/>
              </a:lnTo>
              <a:lnTo>
                <a:pt x="1110451" y="360139"/>
              </a:lnTo>
              <a:lnTo>
                <a:pt x="1110451" y="52847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7F4970-0F8B-422A-A823-34AE86CC9A28}">
      <dsp:nvSpPr>
        <dsp:cNvPr id="0" name=""/>
        <dsp:cNvSpPr/>
      </dsp:nvSpPr>
      <dsp:spPr>
        <a:xfrm>
          <a:off x="911096" y="2938477"/>
          <a:ext cx="1110451" cy="528473"/>
        </a:xfrm>
        <a:custGeom>
          <a:avLst/>
          <a:gdLst/>
          <a:ahLst/>
          <a:cxnLst/>
          <a:rect l="0" t="0" r="0" b="0"/>
          <a:pathLst>
            <a:path>
              <a:moveTo>
                <a:pt x="1110451" y="0"/>
              </a:moveTo>
              <a:lnTo>
                <a:pt x="1110451" y="360139"/>
              </a:lnTo>
              <a:lnTo>
                <a:pt x="0" y="360139"/>
              </a:lnTo>
              <a:lnTo>
                <a:pt x="0" y="52847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3543FC-84D2-46ED-A574-6086F1E781B0}">
      <dsp:nvSpPr>
        <dsp:cNvPr id="0" name=""/>
        <dsp:cNvSpPr/>
      </dsp:nvSpPr>
      <dsp:spPr>
        <a:xfrm>
          <a:off x="2021547" y="1256143"/>
          <a:ext cx="2220902" cy="528473"/>
        </a:xfrm>
        <a:custGeom>
          <a:avLst/>
          <a:gdLst/>
          <a:ahLst/>
          <a:cxnLst/>
          <a:rect l="0" t="0" r="0" b="0"/>
          <a:pathLst>
            <a:path>
              <a:moveTo>
                <a:pt x="2220902" y="0"/>
              </a:moveTo>
              <a:lnTo>
                <a:pt x="2220902" y="360139"/>
              </a:lnTo>
              <a:lnTo>
                <a:pt x="0" y="360139"/>
              </a:lnTo>
              <a:lnTo>
                <a:pt x="0" y="5284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F9E87-C029-4E1F-AA52-B64B9675E736}">
      <dsp:nvSpPr>
        <dsp:cNvPr id="0" name=""/>
        <dsp:cNvSpPr/>
      </dsp:nvSpPr>
      <dsp:spPr>
        <a:xfrm>
          <a:off x="3333898" y="102283"/>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8D3DF11-5909-456F-BA02-69C775C529BA}">
      <dsp:nvSpPr>
        <dsp:cNvPr id="0" name=""/>
        <dsp:cNvSpPr/>
      </dsp:nvSpPr>
      <dsp:spPr>
        <a:xfrm>
          <a:off x="3535799" y="294088"/>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Costs Involved</a:t>
          </a:r>
          <a:endParaRPr lang="en-US" sz="1400" kern="1200" dirty="0"/>
        </a:p>
      </dsp:txBody>
      <dsp:txXfrm>
        <a:off x="3535799" y="294088"/>
        <a:ext cx="1817102" cy="1153859"/>
      </dsp:txXfrm>
    </dsp:sp>
    <dsp:sp modelId="{F6B90E85-68CB-4B94-A507-0D416070E1DC}">
      <dsp:nvSpPr>
        <dsp:cNvPr id="0" name=""/>
        <dsp:cNvSpPr/>
      </dsp:nvSpPr>
      <dsp:spPr>
        <a:xfrm>
          <a:off x="1112996" y="1784617"/>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7541F3-B532-4D84-A90C-6959BC764D7B}">
      <dsp:nvSpPr>
        <dsp:cNvPr id="0" name=""/>
        <dsp:cNvSpPr/>
      </dsp:nvSpPr>
      <dsp:spPr>
        <a:xfrm>
          <a:off x="1314896" y="1976422"/>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Capital Expenditure</a:t>
          </a:r>
          <a:endParaRPr lang="en-US" sz="1400" kern="1200" dirty="0"/>
        </a:p>
      </dsp:txBody>
      <dsp:txXfrm>
        <a:off x="1314896" y="1976422"/>
        <a:ext cx="1817102" cy="1153859"/>
      </dsp:txXfrm>
    </dsp:sp>
    <dsp:sp modelId="{DB08D95A-2677-4AC8-9F09-CA0AD4DDCA4B}">
      <dsp:nvSpPr>
        <dsp:cNvPr id="0" name=""/>
        <dsp:cNvSpPr/>
      </dsp:nvSpPr>
      <dsp:spPr>
        <a:xfrm>
          <a:off x="2544" y="3466951"/>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BE308E6-B1C3-488E-803C-81F9525BD936}">
      <dsp:nvSpPr>
        <dsp:cNvPr id="0" name=""/>
        <dsp:cNvSpPr/>
      </dsp:nvSpPr>
      <dsp:spPr>
        <a:xfrm>
          <a:off x="204445" y="3658756"/>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Plant Cost</a:t>
          </a:r>
        </a:p>
        <a:p>
          <a:pPr lvl="0" algn="ctr" defTabSz="622300">
            <a:lnSpc>
              <a:spcPct val="90000"/>
            </a:lnSpc>
            <a:spcBef>
              <a:spcPct val="0"/>
            </a:spcBef>
            <a:spcAft>
              <a:spcPct val="35000"/>
            </a:spcAft>
          </a:pPr>
          <a:r>
            <a:rPr lang="en-US" sz="1400" kern="1200" dirty="0" smtClean="0"/>
            <a:t>1 Cr/Plant</a:t>
          </a:r>
          <a:endParaRPr lang="en-US" sz="1400" kern="1200" dirty="0"/>
        </a:p>
      </dsp:txBody>
      <dsp:txXfrm>
        <a:off x="204445" y="3658756"/>
        <a:ext cx="1817102" cy="1153859"/>
      </dsp:txXfrm>
    </dsp:sp>
    <dsp:sp modelId="{46626448-11B8-431B-8E15-E85C466A30A6}">
      <dsp:nvSpPr>
        <dsp:cNvPr id="0" name=""/>
        <dsp:cNvSpPr/>
      </dsp:nvSpPr>
      <dsp:spPr>
        <a:xfrm>
          <a:off x="2223447" y="3466951"/>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036B0CF-FBB9-4D2D-94BC-AA875D4E2B78}">
      <dsp:nvSpPr>
        <dsp:cNvPr id="0" name=""/>
        <dsp:cNvSpPr/>
      </dsp:nvSpPr>
      <dsp:spPr>
        <a:xfrm>
          <a:off x="2425347" y="3658756"/>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Cost per Capita</a:t>
          </a:r>
        </a:p>
        <a:p>
          <a:pPr lvl="0" algn="ctr" defTabSz="622300">
            <a:lnSpc>
              <a:spcPct val="90000"/>
            </a:lnSpc>
            <a:spcBef>
              <a:spcPct val="0"/>
            </a:spcBef>
            <a:spcAft>
              <a:spcPct val="35000"/>
            </a:spcAft>
          </a:pPr>
          <a:r>
            <a:rPr lang="en-US" sz="1400" kern="1200" dirty="0" err="1" smtClean="0"/>
            <a:t>Rs</a:t>
          </a:r>
          <a:r>
            <a:rPr lang="en-US" sz="1400" kern="1200" dirty="0" smtClean="0"/>
            <a:t> 208</a:t>
          </a:r>
          <a:endParaRPr lang="en-US" sz="1400" kern="1200" dirty="0"/>
        </a:p>
      </dsp:txBody>
      <dsp:txXfrm>
        <a:off x="2425347" y="3658756"/>
        <a:ext cx="1817102" cy="1153859"/>
      </dsp:txXfrm>
    </dsp:sp>
    <dsp:sp modelId="{7CC6D7B9-2354-448B-A0C7-CE7BF93B70CB}">
      <dsp:nvSpPr>
        <dsp:cNvPr id="0" name=""/>
        <dsp:cNvSpPr/>
      </dsp:nvSpPr>
      <dsp:spPr>
        <a:xfrm>
          <a:off x="5554801" y="1784617"/>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4E28C78-5B09-48E1-935A-D1ABCB324B5A}">
      <dsp:nvSpPr>
        <dsp:cNvPr id="0" name=""/>
        <dsp:cNvSpPr/>
      </dsp:nvSpPr>
      <dsp:spPr>
        <a:xfrm>
          <a:off x="5756701" y="1976422"/>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Operational Expenditure</a:t>
          </a:r>
          <a:endParaRPr lang="en-US" sz="1400" kern="1200" dirty="0"/>
        </a:p>
      </dsp:txBody>
      <dsp:txXfrm>
        <a:off x="5756701" y="1976422"/>
        <a:ext cx="1817102" cy="1153859"/>
      </dsp:txXfrm>
    </dsp:sp>
    <dsp:sp modelId="{3065E225-82FE-4EC3-9B8E-8628BB938E73}">
      <dsp:nvSpPr>
        <dsp:cNvPr id="0" name=""/>
        <dsp:cNvSpPr/>
      </dsp:nvSpPr>
      <dsp:spPr>
        <a:xfrm>
          <a:off x="4444350" y="3466951"/>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079A45C-8F3F-4726-A90A-E60B8678D385}">
      <dsp:nvSpPr>
        <dsp:cNvPr id="0" name=""/>
        <dsp:cNvSpPr/>
      </dsp:nvSpPr>
      <dsp:spPr>
        <a:xfrm>
          <a:off x="4646250" y="3658756"/>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Cost of Truck Operations + Treatment</a:t>
          </a:r>
        </a:p>
        <a:p>
          <a:pPr lvl="0" algn="ctr" defTabSz="622300">
            <a:lnSpc>
              <a:spcPct val="90000"/>
            </a:lnSpc>
            <a:spcBef>
              <a:spcPct val="0"/>
            </a:spcBef>
            <a:spcAft>
              <a:spcPct val="35000"/>
            </a:spcAft>
          </a:pPr>
          <a:r>
            <a:rPr lang="en-US" sz="1400" kern="1200" dirty="0" smtClean="0"/>
            <a:t>21 </a:t>
          </a:r>
          <a:r>
            <a:rPr lang="en-US" sz="1400" kern="1200" dirty="0" err="1" smtClean="0"/>
            <a:t>Lakh</a:t>
          </a:r>
          <a:endParaRPr lang="en-US" sz="1400" kern="1200" dirty="0"/>
        </a:p>
      </dsp:txBody>
      <dsp:txXfrm>
        <a:off x="4646250" y="3658756"/>
        <a:ext cx="1817102" cy="1153859"/>
      </dsp:txXfrm>
    </dsp:sp>
    <dsp:sp modelId="{8B71D654-7F54-4F1B-BAC2-5A501BC743F6}">
      <dsp:nvSpPr>
        <dsp:cNvPr id="0" name=""/>
        <dsp:cNvSpPr/>
      </dsp:nvSpPr>
      <dsp:spPr>
        <a:xfrm>
          <a:off x="6665252" y="3466951"/>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61501DE-12B4-43EE-800D-460C8B1AE7C5}">
      <dsp:nvSpPr>
        <dsp:cNvPr id="0" name=""/>
        <dsp:cNvSpPr/>
      </dsp:nvSpPr>
      <dsp:spPr>
        <a:xfrm>
          <a:off x="6867152" y="3658756"/>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Cost per person</a:t>
          </a:r>
        </a:p>
        <a:p>
          <a:pPr lvl="0" algn="ctr" defTabSz="622300">
            <a:lnSpc>
              <a:spcPct val="90000"/>
            </a:lnSpc>
            <a:spcBef>
              <a:spcPct val="0"/>
            </a:spcBef>
            <a:spcAft>
              <a:spcPct val="35000"/>
            </a:spcAft>
          </a:pPr>
          <a:r>
            <a:rPr lang="en-US" sz="1400" kern="1200" dirty="0" smtClean="0"/>
            <a:t>Rs 150 Per Person Per Annum</a:t>
          </a:r>
        </a:p>
        <a:p>
          <a:pPr lvl="0" algn="ctr" defTabSz="622300">
            <a:lnSpc>
              <a:spcPct val="90000"/>
            </a:lnSpc>
            <a:spcBef>
              <a:spcPct val="0"/>
            </a:spcBef>
            <a:spcAft>
              <a:spcPct val="35000"/>
            </a:spcAft>
          </a:pPr>
          <a:endParaRPr lang="en-US" sz="1400" kern="1200" dirty="0"/>
        </a:p>
      </dsp:txBody>
      <dsp:txXfrm>
        <a:off x="6867152" y="3658756"/>
        <a:ext cx="1817102" cy="1153859"/>
      </dsp:txXfrm>
    </dsp:sp>
    <dsp:sp modelId="{B37EEA45-0F64-4B44-8114-B16DC5042301}">
      <dsp:nvSpPr>
        <dsp:cNvPr id="0" name=""/>
        <dsp:cNvSpPr/>
      </dsp:nvSpPr>
      <dsp:spPr>
        <a:xfrm>
          <a:off x="5554801" y="102283"/>
          <a:ext cx="1817102" cy="1153859"/>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F642F16-71BD-4ECA-9A80-DDD3F678BA4F}">
      <dsp:nvSpPr>
        <dsp:cNvPr id="0" name=""/>
        <dsp:cNvSpPr/>
      </dsp:nvSpPr>
      <dsp:spPr>
        <a:xfrm>
          <a:off x="5756701" y="294088"/>
          <a:ext cx="1817102" cy="1153859"/>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Total Cost per Capita</a:t>
          </a:r>
        </a:p>
        <a:p>
          <a:pPr lvl="0" algn="ctr" defTabSz="622300">
            <a:lnSpc>
              <a:spcPct val="90000"/>
            </a:lnSpc>
            <a:spcBef>
              <a:spcPct val="0"/>
            </a:spcBef>
            <a:spcAft>
              <a:spcPct val="35000"/>
            </a:spcAft>
          </a:pPr>
          <a:r>
            <a:rPr lang="en-US" sz="1400" kern="1200" dirty="0" smtClean="0"/>
            <a:t>Rs 358</a:t>
          </a:r>
          <a:endParaRPr lang="en-US" sz="1400" kern="1200" dirty="0"/>
        </a:p>
      </dsp:txBody>
      <dsp:txXfrm>
        <a:off x="5756701" y="294088"/>
        <a:ext cx="1817102" cy="1153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88230" tIns="44115" rIns="88230" bIns="44115"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88230" tIns="44115" rIns="88230" bIns="44115" rtlCol="0"/>
          <a:lstStyle>
            <a:lvl1pPr algn="r">
              <a:defRPr sz="1200">
                <a:latin typeface="Arial" pitchFamily="34" charset="0"/>
              </a:defRPr>
            </a:lvl1pPr>
          </a:lstStyle>
          <a:p>
            <a:pPr>
              <a:defRPr/>
            </a:pPr>
            <a:fld id="{2267BD3C-9F05-4CE3-A500-3FEAD07EEAF9}" type="datetimeFigureOut">
              <a:rPr lang="en-US"/>
              <a:pPr>
                <a:defRPr/>
              </a:pPr>
              <a:t>1/3/2017</a:t>
            </a:fld>
            <a:endParaRPr lang="en-US"/>
          </a:p>
        </p:txBody>
      </p:sp>
      <p:sp>
        <p:nvSpPr>
          <p:cNvPr id="4" name="Footer Placeholder 3"/>
          <p:cNvSpPr>
            <a:spLocks noGrp="1"/>
          </p:cNvSpPr>
          <p:nvPr>
            <p:ph type="ftr" sz="quarter" idx="2"/>
          </p:nvPr>
        </p:nvSpPr>
        <p:spPr>
          <a:xfrm>
            <a:off x="0" y="9431338"/>
            <a:ext cx="2946400" cy="495300"/>
          </a:xfrm>
          <a:prstGeom prst="rect">
            <a:avLst/>
          </a:prstGeom>
        </p:spPr>
        <p:txBody>
          <a:bodyPr vert="horz" lIns="88230" tIns="44115" rIns="88230" bIns="44115"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49688" y="9431338"/>
            <a:ext cx="2946400" cy="495300"/>
          </a:xfrm>
          <a:prstGeom prst="rect">
            <a:avLst/>
          </a:prstGeom>
        </p:spPr>
        <p:txBody>
          <a:bodyPr vert="horz" lIns="88230" tIns="44115" rIns="88230" bIns="44115" rtlCol="0" anchor="b"/>
          <a:lstStyle>
            <a:lvl1pPr algn="r">
              <a:defRPr sz="1200">
                <a:latin typeface="Arial" pitchFamily="34" charset="0"/>
              </a:defRPr>
            </a:lvl1pPr>
          </a:lstStyle>
          <a:p>
            <a:pPr>
              <a:defRPr/>
            </a:pPr>
            <a:fld id="{ECA75F22-687F-4020-8C4B-97D0259C1E52}" type="slidenum">
              <a:rPr lang="en-US"/>
              <a:pPr>
                <a:defRPr/>
              </a:pPr>
              <a:t>‹#›</a:t>
            </a:fld>
            <a:endParaRPr lang="en-US"/>
          </a:p>
        </p:txBody>
      </p:sp>
    </p:spTree>
    <p:extLst>
      <p:ext uri="{BB962C8B-B14F-4D97-AF65-F5344CB8AC3E}">
        <p14:creationId xmlns="" xmlns:p14="http://schemas.microsoft.com/office/powerpoint/2010/main" val="2763997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5571" tIns="47786" rIns="95571" bIns="47786"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3849688" y="0"/>
            <a:ext cx="2946400" cy="495300"/>
          </a:xfrm>
          <a:prstGeom prst="rect">
            <a:avLst/>
          </a:prstGeom>
        </p:spPr>
        <p:txBody>
          <a:bodyPr vert="horz" lIns="95571" tIns="47786" rIns="95571" bIns="47786" rtlCol="0"/>
          <a:lstStyle>
            <a:lvl1pPr algn="r">
              <a:defRPr sz="1300">
                <a:latin typeface="Arial" charset="0"/>
              </a:defRPr>
            </a:lvl1pPr>
          </a:lstStyle>
          <a:p>
            <a:pPr>
              <a:defRPr/>
            </a:pPr>
            <a:fld id="{23CE5217-0316-444E-9D6A-409361D90F50}" type="datetimeFigureOut">
              <a:rPr lang="en-US"/>
              <a:pPr>
                <a:defRPr/>
              </a:pPr>
              <a:t>1/3/2017</a:t>
            </a:fld>
            <a:endParaRPr lang="en-US"/>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5571" tIns="47786" rIns="95571" bIns="477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1338"/>
            <a:ext cx="2946400" cy="495300"/>
          </a:xfrm>
          <a:prstGeom prst="rect">
            <a:avLst/>
          </a:prstGeom>
        </p:spPr>
        <p:txBody>
          <a:bodyPr vert="horz" lIns="95571" tIns="47786" rIns="95571" bIns="47786"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3849688" y="9431338"/>
            <a:ext cx="2946400" cy="495300"/>
          </a:xfrm>
          <a:prstGeom prst="rect">
            <a:avLst/>
          </a:prstGeom>
        </p:spPr>
        <p:txBody>
          <a:bodyPr vert="horz" lIns="95571" tIns="47786" rIns="95571" bIns="47786" rtlCol="0" anchor="b"/>
          <a:lstStyle>
            <a:lvl1pPr algn="r">
              <a:defRPr sz="1300">
                <a:latin typeface="Arial" charset="0"/>
              </a:defRPr>
            </a:lvl1pPr>
          </a:lstStyle>
          <a:p>
            <a:pPr>
              <a:defRPr/>
            </a:pPr>
            <a:fld id="{4BC63D68-E74D-486E-9FAE-105E3ECEC1F6}" type="slidenum">
              <a:rPr lang="en-US"/>
              <a:pPr>
                <a:defRPr/>
              </a:pPr>
              <a:t>‹#›</a:t>
            </a:fld>
            <a:endParaRPr lang="en-US"/>
          </a:p>
        </p:txBody>
      </p:sp>
    </p:spTree>
    <p:extLst>
      <p:ext uri="{BB962C8B-B14F-4D97-AF65-F5344CB8AC3E}">
        <p14:creationId xmlns="" xmlns:p14="http://schemas.microsoft.com/office/powerpoint/2010/main" val="3527241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2</a:t>
            </a:fld>
            <a:endParaRPr lang="en-US"/>
          </a:p>
        </p:txBody>
      </p:sp>
    </p:spTree>
    <p:extLst>
      <p:ext uri="{BB962C8B-B14F-4D97-AF65-F5344CB8AC3E}">
        <p14:creationId xmlns="" xmlns:p14="http://schemas.microsoft.com/office/powerpoint/2010/main" val="248110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3A10A-2894-4839-9283-F909097A45D3}" type="slidenum">
              <a:rPr lang="en-US" smtClean="0"/>
              <a:pPr/>
              <a:t>3</a:t>
            </a:fld>
            <a:endParaRPr lang="en-US" dirty="0"/>
          </a:p>
        </p:txBody>
      </p:sp>
    </p:spTree>
    <p:extLst>
      <p:ext uri="{BB962C8B-B14F-4D97-AF65-F5344CB8AC3E}">
        <p14:creationId xmlns="" xmlns:p14="http://schemas.microsoft.com/office/powerpoint/2010/main" val="43454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mtClean="0"/>
              <a:t>What is your vision statement for your City?</a:t>
            </a:r>
          </a:p>
        </p:txBody>
      </p:sp>
      <p:sp>
        <p:nvSpPr>
          <p:cNvPr id="43012" name="Slide Number Placeholder 3"/>
          <p:cNvSpPr>
            <a:spLocks noGrp="1"/>
          </p:cNvSpPr>
          <p:nvPr>
            <p:ph type="sldNum" sz="quarter" idx="5"/>
          </p:nvPr>
        </p:nvSpPr>
        <p:spPr bwMode="auto">
          <a:noFill/>
          <a:ln>
            <a:miter lim="800000"/>
            <a:headEnd/>
            <a:tailEnd/>
          </a:ln>
        </p:spPr>
        <p:txBody>
          <a:bodyPr/>
          <a:lstStyle/>
          <a:p>
            <a:fld id="{46A5424E-B569-4395-9E4C-E7DF1F0FA0D6}"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defRPr/>
            </a:pPr>
            <a:r>
              <a:rPr lang="en-IN" b="1" dirty="0" smtClean="0"/>
              <a:t>Alignment with Municipality’s Vision: </a:t>
            </a:r>
            <a:r>
              <a:rPr lang="en-US" dirty="0" smtClean="0"/>
              <a:t>Providing guidance but in complete collaboration with the municipality. At the end of the day, no plan however rigorous could be executed through to its rightful conclusion without the collaborative support of the municipality, also keeping in view their tacit experience in the town.</a:t>
            </a:r>
            <a:endParaRPr lang="en-IN" dirty="0" smtClean="0"/>
          </a:p>
          <a:p>
            <a:pPr marL="171450" indent="-171450">
              <a:buFont typeface="Arial" pitchFamily="34" charset="0"/>
              <a:buChar char="•"/>
              <a:defRPr/>
            </a:pPr>
            <a:r>
              <a:rPr lang="en-IN" b="1" dirty="0" smtClean="0"/>
              <a:t>Local Government Finances and Budget: </a:t>
            </a:r>
            <a:r>
              <a:rPr lang="en-US" dirty="0" smtClean="0"/>
              <a:t>The solutions to be proposed across all segments of the sanitation value chain have to be sensitive to the municipal finance situation of the town to have any realistic prospect of moving into the implementation phase.</a:t>
            </a:r>
            <a:endParaRPr lang="en-IN" dirty="0" smtClean="0"/>
          </a:p>
          <a:p>
            <a:pPr marL="171450" indent="-171450">
              <a:buFont typeface="Arial" pitchFamily="34" charset="0"/>
              <a:buChar char="•"/>
              <a:defRPr/>
            </a:pPr>
            <a:r>
              <a:rPr lang="en-IN" b="1" dirty="0" smtClean="0"/>
              <a:t>Alignment with Central and State Government priorities: </a:t>
            </a:r>
            <a:r>
              <a:rPr lang="en-US" dirty="0" smtClean="0"/>
              <a:t>The Central Government has reinstated its commitment to sanitation in 2014 with the launch of the </a:t>
            </a:r>
            <a:r>
              <a:rPr lang="en-US" dirty="0" err="1" smtClean="0"/>
              <a:t>Swachh</a:t>
            </a:r>
            <a:r>
              <a:rPr lang="en-US" dirty="0" smtClean="0"/>
              <a:t> Bharat Mission (Clean India Mission) and the </a:t>
            </a:r>
            <a:r>
              <a:rPr lang="en-US" dirty="0" err="1" smtClean="0"/>
              <a:t>Atal</a:t>
            </a:r>
            <a:r>
              <a:rPr lang="en-US" dirty="0" smtClean="0"/>
              <a:t> Mission for Rejuvenation and Urban Transformation (AMRUT), another scheme to improve the urban sector of the country.</a:t>
            </a:r>
            <a:endParaRPr lang="en-IN" dirty="0" smtClean="0"/>
          </a:p>
          <a:p>
            <a:pPr marL="171450" indent="-171450">
              <a:buFont typeface="Arial" pitchFamily="34" charset="0"/>
              <a:buChar char="•"/>
              <a:defRPr/>
            </a:pPr>
            <a:r>
              <a:rPr lang="en-IN" b="1" dirty="0" smtClean="0"/>
              <a:t>Result Oriented Data Analysis: </a:t>
            </a:r>
            <a:r>
              <a:rPr lang="en-US" dirty="0" smtClean="0"/>
              <a:t>It has become clear that data collection only to back a cookie cutter solution will not help with creating an implementable CSP. Rather data collection methods should be driven with the specific purpose of solving the issue and serving a solution. For instance, sludge generation levels in a town, water supply consumption, wastewater generation if evaluated carefully across different user groups.</a:t>
            </a:r>
            <a:endParaRPr lang="en-IN" b="1" dirty="0" smtClean="0"/>
          </a:p>
          <a:p>
            <a:pPr marL="171450" indent="-171450">
              <a:buFont typeface="Arial" pitchFamily="34" charset="0"/>
              <a:buChar char="•"/>
              <a:defRPr/>
            </a:pPr>
            <a:r>
              <a:rPr lang="en-IN" b="1" dirty="0" smtClean="0"/>
              <a:t>Scalability of solutions: </a:t>
            </a:r>
            <a:r>
              <a:rPr lang="en-US" dirty="0" smtClean="0"/>
              <a:t>The scale at which a solution (for e.g. a wastewater treatment or faecal sludge treatment unit) is provided will have a major bearing on the level of financial investment required in a town.</a:t>
            </a:r>
            <a:endParaRPr lang="en-IN" b="1" dirty="0" smtClean="0"/>
          </a:p>
          <a:p>
            <a:pPr marL="171450" indent="-171450">
              <a:buFont typeface="Arial" pitchFamily="34" charset="0"/>
              <a:buChar char="•"/>
              <a:defRPr/>
            </a:pPr>
            <a:r>
              <a:rPr lang="en-IN" b="1" dirty="0" smtClean="0"/>
              <a:t>Incremental Solutions: </a:t>
            </a:r>
            <a:r>
              <a:rPr lang="en-US" dirty="0" smtClean="0"/>
              <a:t>We aim to adopt an approach of </a:t>
            </a:r>
            <a:r>
              <a:rPr lang="en-GB" dirty="0" smtClean="0"/>
              <a:t>incremental improvement (in terms of interventions and investments) that could be sustained (technically, environmentally and socio-economically) over a period of time to address the entire sanitation value chain</a:t>
            </a:r>
            <a:endParaRPr lang="en-IN" b="1" dirty="0" smtClean="0"/>
          </a:p>
          <a:p>
            <a:pPr marL="171450" lvl="1" indent="-171450">
              <a:buFont typeface="Arial" pitchFamily="34" charset="0"/>
              <a:buChar char="•"/>
              <a:defRPr/>
            </a:pPr>
            <a:r>
              <a:rPr lang="en-IN" b="1" dirty="0" smtClean="0"/>
              <a:t>Technology selection: </a:t>
            </a:r>
            <a:r>
              <a:rPr lang="en-US" dirty="0" smtClean="0"/>
              <a:t>Environmental implications; </a:t>
            </a:r>
            <a:r>
              <a:rPr lang="en-IN" dirty="0" smtClean="0"/>
              <a:t>Operation and maintenance requirements; Land availability; Treatment efficiency; Energy requirements </a:t>
            </a:r>
            <a:endParaRPr lang="en-IN" b="1" dirty="0" smtClean="0"/>
          </a:p>
          <a:p>
            <a:pPr marL="171450" indent="-171450">
              <a:buFont typeface="Arial" pitchFamily="34" charset="0"/>
              <a:buChar char="•"/>
              <a:defRPr/>
            </a:pPr>
            <a:r>
              <a:rPr lang="en-IN" b="1" dirty="0" smtClean="0"/>
              <a:t>Cost Recovery: </a:t>
            </a:r>
            <a:r>
              <a:rPr lang="en-US" b="1" u="sng" dirty="0" smtClean="0"/>
              <a:t>:</a:t>
            </a:r>
            <a:r>
              <a:rPr lang="en-US" dirty="0" smtClean="0"/>
              <a:t> An implementable solution should have a cost recovery model to make it’s implementation sustainable</a:t>
            </a:r>
            <a:endParaRPr lang="en-IN" b="1" dirty="0" smtClean="0"/>
          </a:p>
          <a:p>
            <a:pPr marL="171450" indent="-171450">
              <a:buFont typeface="Arial" pitchFamily="34" charset="0"/>
              <a:buChar char="•"/>
              <a:defRPr/>
            </a:pPr>
            <a:r>
              <a:rPr lang="en-IN" b="1" dirty="0" smtClean="0"/>
              <a:t>Revival of Community Based Approaches: </a:t>
            </a:r>
            <a:r>
              <a:rPr lang="en-US" dirty="0" smtClean="0"/>
              <a:t>Instead of only providing the sanitation “hardware”, sanitation implementation need to take a holistic approach</a:t>
            </a:r>
            <a:endParaRPr lang="en-IN" b="1" dirty="0" smtClean="0"/>
          </a:p>
          <a:p>
            <a:pPr marL="171450" indent="-171450">
              <a:buFont typeface="Arial" pitchFamily="34" charset="0"/>
              <a:buChar char="•"/>
              <a:defRPr/>
            </a:pPr>
            <a:r>
              <a:rPr lang="en-IN" b="1" dirty="0" smtClean="0"/>
              <a:t>Rollout Strategy: </a:t>
            </a:r>
            <a:r>
              <a:rPr lang="en-US" dirty="0" smtClean="0"/>
              <a:t>It is important that the roll out of the implementation of a FSM plan has to be done strategically focused on addressing high priority issues in the immediate term and big ticket projects in the long term</a:t>
            </a:r>
            <a:endParaRPr lang="en-IN" b="1" dirty="0"/>
          </a:p>
        </p:txBody>
      </p:sp>
      <p:sp>
        <p:nvSpPr>
          <p:cNvPr id="41988" name="Slide Number Placeholder 3"/>
          <p:cNvSpPr>
            <a:spLocks noGrp="1"/>
          </p:cNvSpPr>
          <p:nvPr>
            <p:ph type="sldNum" sz="quarter" idx="5"/>
          </p:nvPr>
        </p:nvSpPr>
        <p:spPr bwMode="auto">
          <a:noFill/>
          <a:ln>
            <a:miter lim="800000"/>
            <a:headEnd/>
            <a:tailEnd/>
          </a:ln>
        </p:spPr>
        <p:txBody>
          <a:bodyPr/>
          <a:lstStyle/>
          <a:p>
            <a:fld id="{8CDBE1D9-E428-4C61-BEDA-68A3FD1D0537}" type="slidenum">
              <a:rPr lang="en-IN" altLang="en-US" smtClean="0"/>
              <a:pPr/>
              <a:t>18</a:t>
            </a:fld>
            <a:endParaRPr lang="en-I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smtClean="0"/>
              <a:t>Visualization of a IST is by the presence of a metal (or sometimes concrete) cover over a concrete area located at the back of the house or the side. </a:t>
            </a:r>
          </a:p>
        </p:txBody>
      </p:sp>
      <p:sp>
        <p:nvSpPr>
          <p:cNvPr id="57348" name="Slide Number Placeholder 3"/>
          <p:cNvSpPr>
            <a:spLocks noGrp="1"/>
          </p:cNvSpPr>
          <p:nvPr>
            <p:ph type="sldNum" sz="quarter" idx="5"/>
          </p:nvPr>
        </p:nvSpPr>
        <p:spPr bwMode="auto">
          <a:noFill/>
          <a:ln>
            <a:miter lim="800000"/>
            <a:headEnd/>
            <a:tailEnd/>
          </a:ln>
        </p:spPr>
        <p:txBody>
          <a:bodyPr/>
          <a:lstStyle/>
          <a:p>
            <a:fld id="{E83C2378-0205-4B89-9AE0-7F4C850770BD}" type="slidenum">
              <a:rPr lang="en-MY"/>
              <a:pPr/>
              <a:t>40</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2667000" y="274638"/>
            <a:ext cx="6019800" cy="563562"/>
          </a:xfrm>
          <a:prstGeom prst="rect">
            <a:avLst/>
          </a:prstGeom>
        </p:spPr>
        <p:txBody>
          <a:bodyPr/>
          <a:lstStyle>
            <a:lvl1pPr algn="r">
              <a:defRPr>
                <a:solidFill>
                  <a:srgbClr val="00B050"/>
                </a:solidFill>
              </a:defRPr>
            </a:lvl1pPr>
          </a:lstStyle>
          <a:p>
            <a:pPr eaLnBrk="0" hangingPunct="0">
              <a:defRPr/>
            </a:pPr>
            <a:endParaRPr lang="en-US" sz="4400" dirty="0">
              <a:latin typeface="+mj-lt"/>
              <a:ea typeface="+mj-ea"/>
              <a:cs typeface="+mj-cs"/>
            </a:endParaRPr>
          </a:p>
        </p:txBody>
      </p:sp>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0A550"/>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609600"/>
          </a:xfrm>
          <a:prstGeom prst="rect">
            <a:avLst/>
          </a:prstGeom>
        </p:spPr>
        <p:txBody>
          <a:bodyPr/>
          <a:lstStyle>
            <a:lvl1pPr marL="0" indent="0" algn="ctr">
              <a:buNone/>
              <a:defRPr b="1"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Arial" pitchFamily="34" charset="0"/>
                <a:cs typeface="Arial" pitchFamily="34" charset="0"/>
              </a:defRPr>
            </a:lvl1pPr>
          </a:lstStyle>
          <a:p>
            <a:pPr>
              <a:defRPr/>
            </a:pPr>
            <a:fld id="{55972C5B-98D6-49E9-8861-83D3D95EF40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BEAA9DA7-EC9B-4EF0-A1B3-E35B1797EF4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B41072B-FC23-4B05-9929-4DFB88D6F7C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Plain">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236120" y="843931"/>
            <a:ext cx="7593431" cy="203196"/>
          </a:xfrm>
          <a:prstGeom prst="rect">
            <a:avLst/>
          </a:prstGeom>
        </p:spPr>
        <p:txBody>
          <a:bodyPr>
            <a:noAutofit/>
          </a:bodyPr>
          <a:lstStyle>
            <a:lvl1pPr marL="0" indent="0">
              <a:buNone/>
              <a:defRPr sz="1400">
                <a:solidFill>
                  <a:srgbClr val="5C5C5C"/>
                </a:solidFill>
                <a:latin typeface="Lato" panose="020F0502020204030203" pitchFamily="34" charset="0"/>
              </a:defRPr>
            </a:lvl1pPr>
          </a:lstStyle>
          <a:p>
            <a:pPr lvl="0"/>
            <a:r>
              <a:rPr lang="en-US" smtClean="0"/>
              <a:t>Edit Master text styles</a:t>
            </a:r>
          </a:p>
        </p:txBody>
      </p:sp>
      <p:sp>
        <p:nvSpPr>
          <p:cNvPr id="6" name="Text Placeholder 13"/>
          <p:cNvSpPr>
            <a:spLocks noGrp="1"/>
          </p:cNvSpPr>
          <p:nvPr>
            <p:ph type="body" sz="quarter" idx="14"/>
          </p:nvPr>
        </p:nvSpPr>
        <p:spPr>
          <a:xfrm>
            <a:off x="236120" y="433517"/>
            <a:ext cx="7593431" cy="410414"/>
          </a:xfrm>
          <a:prstGeom prst="rect">
            <a:avLst/>
          </a:prstGeom>
        </p:spPr>
        <p:txBody>
          <a:bodyPr>
            <a:noAutofit/>
          </a:bodyPr>
          <a:lstStyle>
            <a:lvl1pPr marL="0" indent="0">
              <a:buNone/>
              <a:defRPr sz="2800" b="1">
                <a:solidFill>
                  <a:srgbClr val="5C5C5C"/>
                </a:solidFill>
                <a:latin typeface="Lato" panose="020F0502020204030203" pitchFamily="34" charset="0"/>
              </a:defRPr>
            </a:lvl1pPr>
          </a:lstStyle>
          <a:p>
            <a:pPr lvl="0"/>
            <a:r>
              <a:rPr lang="en-US" smtClean="0"/>
              <a:t>Edit Master text styles</a:t>
            </a:r>
          </a:p>
        </p:txBody>
      </p:sp>
      <p:sp>
        <p:nvSpPr>
          <p:cNvPr id="8" name="Slide Number Placeholder 8"/>
          <p:cNvSpPr>
            <a:spLocks noGrp="1"/>
          </p:cNvSpPr>
          <p:nvPr>
            <p:ph type="sldNum" sz="quarter" idx="15"/>
          </p:nvPr>
        </p:nvSpPr>
        <p:spPr>
          <a:xfrm>
            <a:off x="6553200" y="6356350"/>
            <a:ext cx="2133600" cy="365125"/>
          </a:xfrm>
          <a:prstGeom prst="rect">
            <a:avLst/>
          </a:prstGeom>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9" name="Text Placeholder 15"/>
          <p:cNvSpPr>
            <a:spLocks noGrp="1"/>
          </p:cNvSpPr>
          <p:nvPr>
            <p:ph type="body" sz="quarter" idx="16" hasCustomPrompt="1"/>
          </p:nvPr>
        </p:nvSpPr>
        <p:spPr>
          <a:xfrm>
            <a:off x="795903" y="6458480"/>
            <a:ext cx="2941602" cy="312736"/>
          </a:xfrm>
          <a:prstGeom prst="rect">
            <a:avLst/>
          </a:prstGeom>
        </p:spPr>
        <p:txBody>
          <a:bodyPr anchor="ctr"/>
          <a:lstStyle>
            <a:lvl1pPr marL="0">
              <a:lnSpc>
                <a:spcPct val="100000"/>
              </a:lnSpc>
              <a:spcBef>
                <a:spcPts val="0"/>
              </a:spcBef>
              <a:defRPr>
                <a:solidFill>
                  <a:srgbClr val="6D6D6D"/>
                </a:solidFill>
              </a:defRPr>
            </a:lvl1pPr>
            <a:lvl2pPr marL="457200" marR="0" indent="0" algn="l" defTabSz="914400" rtl="0" eaLnBrk="0" fontAlgn="base" latinLnBrk="0" hangingPunct="0">
              <a:lnSpc>
                <a:spcPct val="90000"/>
              </a:lnSpc>
              <a:spcBef>
                <a:spcPts val="500"/>
              </a:spcBef>
              <a:spcAft>
                <a:spcPct val="0"/>
              </a:spcAft>
              <a:buClrTx/>
              <a:buSzTx/>
              <a:buFont typeface="Arial" charset="0"/>
              <a:buNone/>
              <a:tabLst/>
              <a:defRPr sz="1400">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228600" marR="0" lvl="0" indent="0" algn="l" defTabSz="914400" rtl="0" eaLnBrk="0" fontAlgn="base" latinLnBrk="0" hangingPunct="0">
              <a:lnSpc>
                <a:spcPct val="90000"/>
              </a:lnSpc>
              <a:spcBef>
                <a:spcPts val="500"/>
              </a:spcBef>
              <a:spcAft>
                <a:spcPct val="0"/>
              </a:spcAft>
              <a:buClrTx/>
              <a:buSzTx/>
              <a:buFont typeface="Arial" charset="0"/>
              <a:buNone/>
              <a:tabLst/>
              <a:defRPr/>
            </a:pPr>
            <a:r>
              <a:rPr lang="id-ID" sz="1000" b="1" dirty="0" err="1" smtClean="0">
                <a:solidFill>
                  <a:schemeClr val="bg1">
                    <a:lumMod val="50000"/>
                    <a:lumOff val="50000"/>
                  </a:schemeClr>
                </a:solidFill>
                <a:latin typeface="Lato"/>
                <a:cs typeface="Lato"/>
              </a:rPr>
              <a:t>Footer</a:t>
            </a:r>
            <a:r>
              <a:rPr lang="id-ID" sz="1000" dirty="0" smtClean="0">
                <a:solidFill>
                  <a:schemeClr val="bg1">
                    <a:lumMod val="50000"/>
                    <a:lumOff val="50000"/>
                  </a:schemeClr>
                </a:solidFill>
                <a:latin typeface="Lato"/>
                <a:cs typeface="Lato"/>
              </a:rPr>
              <a:t> – </a:t>
            </a:r>
            <a:r>
              <a:rPr lang="id-ID" sz="1000" dirty="0" err="1" smtClean="0">
                <a:solidFill>
                  <a:schemeClr val="bg1">
                    <a:lumMod val="50000"/>
                    <a:lumOff val="50000"/>
                  </a:schemeClr>
                </a:solidFill>
                <a:latin typeface="Lato"/>
                <a:cs typeface="Lato"/>
              </a:rPr>
              <a:t>Text</a:t>
            </a:r>
            <a:r>
              <a:rPr lang="id-ID" sz="1000" dirty="0" smtClean="0">
                <a:solidFill>
                  <a:schemeClr val="bg1">
                    <a:lumMod val="50000"/>
                    <a:lumOff val="50000"/>
                  </a:schemeClr>
                </a:solidFill>
                <a:latin typeface="Lato"/>
                <a:cs typeface="Lato"/>
              </a:rPr>
              <a:t> Can Go Here</a:t>
            </a:r>
            <a:endParaRPr lang="en-US" dirty="0"/>
          </a:p>
        </p:txBody>
      </p:sp>
      <p:sp>
        <p:nvSpPr>
          <p:cNvPr id="10" name="Text Placeholder 9"/>
          <p:cNvSpPr>
            <a:spLocks noGrp="1"/>
          </p:cNvSpPr>
          <p:nvPr>
            <p:ph type="body" sz="quarter" idx="17"/>
          </p:nvPr>
        </p:nvSpPr>
        <p:spPr>
          <a:xfrm>
            <a:off x="236538" y="1360488"/>
            <a:ext cx="8278812" cy="4700587"/>
          </a:xfrm>
          <a:prstGeom prst="rect">
            <a:avLst/>
          </a:prstGeo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2731982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a:prstGeom prst="rect">
            <a:avLst/>
          </a:prstGeom>
        </p:spPr>
        <p:txBody>
          <a:bodyPr rtlCol="0">
            <a:normAutofit/>
          </a:bodyPr>
          <a:lstStyle/>
          <a:p>
            <a:pPr lvl="0"/>
            <a:r>
              <a:rPr lang="en-US" noProof="0" smtClean="0"/>
              <a:t>Click icon to add picture</a:t>
            </a:r>
            <a:endParaRPr lang="en-US" noProof="0"/>
          </a:p>
        </p:txBody>
      </p:sp>
      <p:sp>
        <p:nvSpPr>
          <p:cNvPr id="4" name="Slide Number Placeholder 8"/>
          <p:cNvSpPr>
            <a:spLocks noGrp="1"/>
          </p:cNvSpPr>
          <p:nvPr>
            <p:ph type="sldNum" sz="quarter" idx="13"/>
          </p:nvPr>
        </p:nvSpPr>
        <p:spPr>
          <a:xfrm>
            <a:off x="8682990" y="6294628"/>
            <a:ext cx="261096" cy="224616"/>
          </a:xfrm>
          <a:prstGeom prst="rect">
            <a:avLst/>
          </a:prstGeom>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xmlns="" val="118528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609600"/>
          </a:xfrm>
          <a:prstGeom prst="rect">
            <a:avLst/>
          </a:prstGeom>
        </p:spPr>
        <p:txBody>
          <a:bodyPr/>
          <a:lstStyle>
            <a:lvl1pPr marL="0" indent="0" algn="ctr">
              <a:buNone/>
              <a:defRPr b="1"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buFont typeface="Arial" pitchFamily="34" charset="0"/>
              <a:buChar char="•"/>
              <a:defRPr sz="2500">
                <a:solidFill>
                  <a:srgbClr val="666666"/>
                </a:solidFill>
                <a:latin typeface="Arial" pitchFamily="34" charset="0"/>
                <a:cs typeface="Arial" pitchFamily="34" charset="0"/>
              </a:defRPr>
            </a:lvl1pPr>
            <a:lvl2pPr marL="693738" indent="-347663">
              <a:buFont typeface="Arial" pitchFamily="34" charset="0"/>
              <a:buChar char="•"/>
              <a:defRPr sz="2200">
                <a:solidFill>
                  <a:srgbClr val="666666"/>
                </a:solidFill>
                <a:latin typeface="Arial" pitchFamily="34" charset="0"/>
                <a:cs typeface="Arial" pitchFamily="34" charset="0"/>
              </a:defRPr>
            </a:lvl2pPr>
            <a:lvl3pPr marL="1025525" indent="-331788">
              <a:buFont typeface="Arial" pitchFamily="34" charset="0"/>
              <a:buChar char="•"/>
              <a:defRPr sz="2000">
                <a:solidFill>
                  <a:srgbClr val="666666"/>
                </a:solidFill>
                <a:latin typeface="Arial" pitchFamily="34" charset="0"/>
                <a:cs typeface="Arial" pitchFamily="34" charset="0"/>
              </a:defRPr>
            </a:lvl3pPr>
            <a:lvl4pPr marL="1260475" indent="-234950">
              <a:buFont typeface="Arial" pitchFamily="34" charset="0"/>
              <a:buChar char="•"/>
              <a:defRPr sz="1800">
                <a:solidFill>
                  <a:srgbClr val="666666"/>
                </a:solidFill>
                <a:latin typeface="Arial" pitchFamily="34" charset="0"/>
                <a:cs typeface="Arial" pitchFamily="34" charset="0"/>
              </a:defRPr>
            </a:lvl4pPr>
            <a:lvl5pPr marL="1544638" indent="-284163">
              <a:buFont typeface="Arial" pitchFamily="34" charset="0"/>
              <a:buChar char="•"/>
              <a:defRPr sz="1600">
                <a:solidFill>
                  <a:srgbClr val="666666"/>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solidFill>
                  <a:srgbClr val="666666"/>
                </a:solidFill>
                <a:latin typeface="+mn-lt"/>
              </a:defRPr>
            </a:lvl1pPr>
          </a:lstStyle>
          <a:p>
            <a:pPr>
              <a:defRPr/>
            </a:pPr>
            <a:fld id="{36C01D8A-54AE-4119-8AC3-F360449D970E}" type="slidenum">
              <a:rPr lang="en-US"/>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124159" y="139960"/>
            <a:ext cx="1089766" cy="541176"/>
          </a:xfrm>
          <a:prstGeom prst="rect">
            <a:avLst/>
          </a:prstGeom>
          <a:noFill/>
          <a:ln w="9525">
            <a:noFill/>
            <a:miter lim="800000"/>
            <a:headEnd/>
            <a:tailEnd/>
          </a:ln>
          <a:effectLst/>
        </p:spPr>
      </p:pic>
      <p:sp>
        <p:nvSpPr>
          <p:cNvPr id="9" name="Title 1"/>
          <p:cNvSpPr>
            <a:spLocks noGrp="1"/>
          </p:cNvSpPr>
          <p:nvPr>
            <p:ph type="title"/>
          </p:nvPr>
        </p:nvSpPr>
        <p:spPr>
          <a:xfrm>
            <a:off x="2057400" y="234820"/>
            <a:ext cx="6934200" cy="603380"/>
          </a:xfrm>
          <a:prstGeom prst="rect">
            <a:avLst/>
          </a:prstGeom>
        </p:spPr>
        <p:txBody>
          <a:bodyPr/>
          <a:lstStyle>
            <a:lvl1pPr algn="r">
              <a:defRPr sz="3200" b="1">
                <a:solidFill>
                  <a:srgbClr val="00B050"/>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744A0109-8E0D-4A7C-AEA8-B724A2C756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D4FC318A-6373-487B-8375-40ADC19C295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065CACED-0F86-4528-89F0-FED8147A839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4ED5D082-6DDF-4D6E-9FB8-3751016378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7C929BF0-6EE8-4328-992E-88E83FAA6666}" type="slidenum">
              <a:rPr lang="en-US"/>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124159" y="139960"/>
            <a:ext cx="1089766" cy="541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41A41B8C-1B29-47DF-83BB-4ABF4BDA1F6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a:latin typeface="+mn-lt"/>
              </a:defRPr>
            </a:lvl1pPr>
          </a:lstStyle>
          <a:p>
            <a:pPr>
              <a:defRPr/>
            </a:pPr>
            <a:fld id="{0939A3A4-E6DF-4678-9A02-867D35D961B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16"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userDrawn="1"/>
        </p:nvCxnSpPr>
        <p:spPr>
          <a:xfrm>
            <a:off x="0" y="838200"/>
            <a:ext cx="9144000" cy="0"/>
          </a:xfrm>
          <a:prstGeom prst="line">
            <a:avLst/>
          </a:prstGeom>
          <a:ln>
            <a:solidFill>
              <a:srgbClr val="00A5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718" r:id="rId1"/>
    <p:sldLayoutId id="2147484719" r:id="rId2"/>
    <p:sldLayoutId id="2147484720" r:id="rId3"/>
    <p:sldLayoutId id="2147484721" r:id="rId4"/>
    <p:sldLayoutId id="2147484722" r:id="rId5"/>
    <p:sldLayoutId id="2147484723" r:id="rId6"/>
    <p:sldLayoutId id="2147484724" r:id="rId7"/>
    <p:sldLayoutId id="2147484725" r:id="rId8"/>
    <p:sldLayoutId id="2147484726" r:id="rId9"/>
    <p:sldLayoutId id="2147484727" r:id="rId10"/>
    <p:sldLayoutId id="2147484728" r:id="rId11"/>
    <p:sldLayoutId id="2147484730" r:id="rId12"/>
    <p:sldLayoutId id="2147484731" r:id="rId13"/>
    <p:sldLayoutId id="2147484732"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agupta@niua.org"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816100"/>
            <a:ext cx="6781800" cy="2000548"/>
          </a:xfrm>
          <a:prstGeom prst="rect">
            <a:avLst/>
          </a:prstGeom>
          <a:noFill/>
        </p:spPr>
        <p:txBody>
          <a:bodyPr wrap="square" rtlCol="0">
            <a:spAutoFit/>
          </a:bodyPr>
          <a:lstStyle/>
          <a:p>
            <a:pPr algn="ctr"/>
            <a:r>
              <a:rPr lang="en-IN" sz="2400" b="1" dirty="0" smtClean="0"/>
              <a:t>Presented by </a:t>
            </a:r>
          </a:p>
          <a:p>
            <a:pPr marL="12700" algn="ctr">
              <a:lnSpc>
                <a:spcPct val="100000"/>
              </a:lnSpc>
            </a:pPr>
            <a:r>
              <a:rPr lang="en-IN" sz="2000" b="1" dirty="0" err="1" smtClean="0">
                <a:latin typeface="Trebuchet MS"/>
                <a:cs typeface="Trebuchet MS"/>
              </a:rPr>
              <a:t>Amresh</a:t>
            </a:r>
            <a:r>
              <a:rPr lang="en-IN" sz="2000" b="1" dirty="0" smtClean="0">
                <a:latin typeface="Trebuchet MS"/>
                <a:cs typeface="Trebuchet MS"/>
              </a:rPr>
              <a:t> </a:t>
            </a:r>
            <a:r>
              <a:rPr lang="en-IN" sz="2000" b="1" dirty="0" err="1" smtClean="0">
                <a:latin typeface="Trebuchet MS"/>
                <a:cs typeface="Trebuchet MS"/>
              </a:rPr>
              <a:t>Sinha</a:t>
            </a:r>
            <a:endParaRPr lang="en-IN" sz="2000" b="1" dirty="0" smtClean="0">
              <a:latin typeface="Trebuchet MS"/>
              <a:cs typeface="Trebuchet MS"/>
            </a:endParaRPr>
          </a:p>
          <a:p>
            <a:pPr marL="12700" algn="ctr">
              <a:lnSpc>
                <a:spcPct val="100000"/>
              </a:lnSpc>
            </a:pPr>
            <a:r>
              <a:rPr lang="en-IN" altLang="ja-JP" sz="2000" b="1" dirty="0" smtClean="0">
                <a:cs typeface="HG明朝B"/>
              </a:rPr>
              <a:t>CDD Society Bangalore</a:t>
            </a:r>
            <a:endParaRPr lang="en-IN" sz="2000" dirty="0" smtClean="0">
              <a:latin typeface="Trebuchet MS"/>
              <a:cs typeface="Trebuchet MS"/>
            </a:endParaRPr>
          </a:p>
          <a:p>
            <a:pPr marL="50800" algn="ctr">
              <a:lnSpc>
                <a:spcPct val="100000"/>
              </a:lnSpc>
              <a:spcBef>
                <a:spcPts val="5"/>
              </a:spcBef>
            </a:pPr>
            <a:r>
              <a:rPr lang="en-IN" altLang="ja-JP" sz="2000" b="1" dirty="0" smtClean="0">
                <a:solidFill>
                  <a:schemeClr val="bg1"/>
                </a:solidFill>
                <a:cs typeface="HG明朝B"/>
              </a:rPr>
              <a:t>CDD Society Bangalore</a:t>
            </a:r>
            <a:endParaRPr lang="en-IN" sz="2400" b="1" dirty="0" smtClean="0"/>
          </a:p>
          <a:p>
            <a:pPr algn="ctr"/>
            <a:r>
              <a:rPr lang="en-IN" sz="2000" b="1" dirty="0" smtClean="0"/>
              <a:t>Date: December 23rd &amp; 24th 2016</a:t>
            </a:r>
          </a:p>
          <a:p>
            <a:pPr algn="ctr"/>
            <a:r>
              <a:rPr lang="en-IN" sz="2000" b="1" dirty="0" smtClean="0"/>
              <a:t>Place: </a:t>
            </a:r>
            <a:r>
              <a:rPr lang="en-IN" sz="2000" b="1" dirty="0" err="1" smtClean="0"/>
              <a:t>Lucknow</a:t>
            </a:r>
            <a:endParaRPr lang="en-IN" sz="1600" dirty="0" smtClean="0"/>
          </a:p>
        </p:txBody>
      </p:sp>
      <p:pic>
        <p:nvPicPr>
          <p:cNvPr id="6" name="Picture 2" descr="C:\Users\sphilippe\Dropbox\SCBP NIUA\Brochure\SCBP_.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66800" y="5060650"/>
            <a:ext cx="1447800" cy="14925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srcRect/>
          <a:stretch>
            <a:fillRect/>
          </a:stretch>
        </p:blipFill>
        <p:spPr bwMode="auto">
          <a:xfrm>
            <a:off x="3276600" y="5257800"/>
            <a:ext cx="2596325" cy="1219200"/>
          </a:xfrm>
          <a:prstGeom prst="rect">
            <a:avLst/>
          </a:prstGeom>
          <a:noFill/>
          <a:ln w="9525">
            <a:noFill/>
            <a:miter lim="800000"/>
            <a:headEnd/>
            <a:tailEnd/>
          </a:ln>
        </p:spPr>
      </p:pic>
      <p:pic>
        <p:nvPicPr>
          <p:cNvPr id="1029" name="Picture 5" descr="C:\Users\ankita\Desktop\download.png"/>
          <p:cNvPicPr>
            <a:picLocks noChangeAspect="1" noChangeArrowheads="1"/>
          </p:cNvPicPr>
          <p:nvPr/>
        </p:nvPicPr>
        <p:blipFill>
          <a:blip r:embed="rId4" cstate="print"/>
          <a:srcRect/>
          <a:stretch>
            <a:fillRect/>
          </a:stretch>
        </p:blipFill>
        <p:spPr bwMode="auto">
          <a:xfrm>
            <a:off x="6172200" y="5257800"/>
            <a:ext cx="2676525" cy="1219200"/>
          </a:xfrm>
          <a:prstGeom prst="rect">
            <a:avLst/>
          </a:prstGeom>
          <a:noFill/>
        </p:spPr>
      </p:pic>
      <p:sp>
        <p:nvSpPr>
          <p:cNvPr id="12" name="TextBox 11"/>
          <p:cNvSpPr txBox="1"/>
          <p:nvPr/>
        </p:nvSpPr>
        <p:spPr>
          <a:xfrm>
            <a:off x="1676400" y="4199235"/>
            <a:ext cx="6324600" cy="461665"/>
          </a:xfrm>
          <a:prstGeom prst="rect">
            <a:avLst/>
          </a:prstGeom>
          <a:noFill/>
        </p:spPr>
        <p:txBody>
          <a:bodyPr wrap="square" rtlCol="0">
            <a:spAutoFit/>
          </a:bodyPr>
          <a:lstStyle/>
          <a:p>
            <a:pPr algn="ctr"/>
            <a:r>
              <a:rPr lang="en-IN" sz="2400" b="1" dirty="0" smtClean="0"/>
              <a:t>Under Sanitation Capacity Platform (SCBP)</a:t>
            </a:r>
            <a:endParaRPr lang="en-IN" sz="2400" b="1" dirty="0"/>
          </a:p>
        </p:txBody>
      </p:sp>
      <p:sp>
        <p:nvSpPr>
          <p:cNvPr id="8" name="object 9"/>
          <p:cNvSpPr txBox="1"/>
          <p:nvPr/>
        </p:nvSpPr>
        <p:spPr>
          <a:xfrm>
            <a:off x="457200" y="442436"/>
            <a:ext cx="8445500" cy="1107996"/>
          </a:xfrm>
          <a:prstGeom prst="rect">
            <a:avLst/>
          </a:prstGeom>
        </p:spPr>
        <p:txBody>
          <a:bodyPr vert="horz" wrap="square" lIns="0" tIns="0" rIns="0" bIns="0" rtlCol="0">
            <a:spAutoFit/>
          </a:bodyPr>
          <a:lstStyle/>
          <a:p>
            <a:pPr algn="ctr"/>
            <a:r>
              <a:rPr lang="en-IN" sz="3600" b="1" dirty="0" smtClean="0">
                <a:solidFill>
                  <a:schemeClr val="tx1">
                    <a:lumMod val="65000"/>
                    <a:lumOff val="35000"/>
                  </a:schemeClr>
                </a:solidFill>
                <a:cs typeface="Arial" pitchFamily="34" charset="0"/>
              </a:rPr>
              <a:t>Faecal Sludge </a:t>
            </a:r>
            <a:r>
              <a:rPr lang="en-IN" sz="3600" b="1" dirty="0" smtClean="0">
                <a:solidFill>
                  <a:schemeClr val="tx1">
                    <a:lumMod val="65000"/>
                    <a:lumOff val="35000"/>
                  </a:schemeClr>
                </a:solidFill>
                <a:cs typeface="Arial" pitchFamily="34" charset="0"/>
              </a:rPr>
              <a:t>Management:  </a:t>
            </a:r>
          </a:p>
          <a:p>
            <a:pPr algn="ctr"/>
            <a:r>
              <a:rPr lang="en-IN" sz="3600" b="1" dirty="0" smtClean="0">
                <a:solidFill>
                  <a:schemeClr val="tx1">
                    <a:lumMod val="65000"/>
                    <a:lumOff val="35000"/>
                  </a:schemeClr>
                </a:solidFill>
                <a:cs typeface="Arial" pitchFamily="34" charset="0"/>
              </a:rPr>
              <a:t>Planning </a:t>
            </a:r>
            <a:r>
              <a:rPr lang="en-IN" sz="3600" b="1" dirty="0" smtClean="0">
                <a:solidFill>
                  <a:schemeClr val="tx1">
                    <a:lumMod val="65000"/>
                    <a:lumOff val="35000"/>
                  </a:schemeClr>
                </a:solidFill>
                <a:cs typeface="Arial" pitchFamily="34" charset="0"/>
              </a:rPr>
              <a:t>Process for Towns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600" y="985838"/>
          <a:ext cx="8610600" cy="5586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N" dirty="0" smtClean="0"/>
              <a:t>Objective of FSM Planning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headEnd/>
            <a:tailEnd/>
          </a:ln>
        </p:spPr>
        <p:txBody>
          <a:bodyPr/>
          <a:lstStyle/>
          <a:p>
            <a:fld id="{A142F865-0B60-4434-B4DE-DCBB4E51CFCF}" type="slidenum">
              <a:rPr lang="en-US" smtClean="0"/>
              <a:pPr/>
              <a:t>11</a:t>
            </a:fld>
            <a:endParaRPr lang="en-US" smtClean="0"/>
          </a:p>
        </p:txBody>
      </p:sp>
      <p:sp>
        <p:nvSpPr>
          <p:cNvPr id="24579"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N" smtClean="0"/>
              <a:t>Identifying Planning Priorities</a:t>
            </a:r>
          </a:p>
        </p:txBody>
      </p:sp>
      <p:sp>
        <p:nvSpPr>
          <p:cNvPr id="6" name="TextBox 5"/>
          <p:cNvSpPr txBox="1">
            <a:spLocks noChangeArrowheads="1"/>
          </p:cNvSpPr>
          <p:nvPr/>
        </p:nvSpPr>
        <p:spPr bwMode="auto">
          <a:xfrm>
            <a:off x="152400" y="1063625"/>
            <a:ext cx="1449388" cy="307975"/>
          </a:xfrm>
          <a:prstGeom prst="rect">
            <a:avLst/>
          </a:prstGeom>
          <a:solidFill>
            <a:schemeClr val="accent1">
              <a:lumMod val="50000"/>
            </a:schemeClr>
          </a:solidFill>
          <a:ln w="9525">
            <a:solidFill>
              <a:schemeClr val="tx2"/>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dirty="0" smtClean="0">
                <a:solidFill>
                  <a:schemeClr val="bg1"/>
                </a:solidFill>
              </a:rPr>
              <a:t>FSM Objectives</a:t>
            </a:r>
          </a:p>
        </p:txBody>
      </p:sp>
      <p:sp>
        <p:nvSpPr>
          <p:cNvPr id="24581" name="TextBox 6"/>
          <p:cNvSpPr txBox="1">
            <a:spLocks noChangeArrowheads="1"/>
          </p:cNvSpPr>
          <p:nvPr/>
        </p:nvSpPr>
        <p:spPr bwMode="auto">
          <a:xfrm>
            <a:off x="457200" y="1447800"/>
            <a:ext cx="8382000" cy="1384300"/>
          </a:xfrm>
          <a:prstGeom prst="rect">
            <a:avLst/>
          </a:prstGeom>
          <a:noFill/>
          <a:ln w="9525">
            <a:solidFill>
              <a:schemeClr val="tx2"/>
            </a:solidFill>
            <a:prstDash val="dash"/>
            <a:miter lim="800000"/>
            <a:headEnd/>
            <a:tailEnd/>
          </a:ln>
        </p:spPr>
        <p:txBody>
          <a:bodyPr>
            <a:spAutoFit/>
          </a:bodyPr>
          <a:lstStyle/>
          <a:p>
            <a:pPr marL="347663" lvl="1" indent="-231775" eaLnBrk="1" hangingPunct="1">
              <a:lnSpc>
                <a:spcPct val="150000"/>
              </a:lnSpc>
              <a:buFont typeface="Arial" pitchFamily="34" charset="0"/>
              <a:buChar char="•"/>
            </a:pPr>
            <a:r>
              <a:rPr lang="en-US" sz="1400"/>
              <a:t>Set objectives for your FSM Plan</a:t>
            </a:r>
          </a:p>
          <a:p>
            <a:pPr marL="347663" lvl="1" indent="-231775" eaLnBrk="1" hangingPunct="1">
              <a:lnSpc>
                <a:spcPct val="150000"/>
              </a:lnSpc>
              <a:buFont typeface="Arial" pitchFamily="34" charset="0"/>
              <a:buChar char="•"/>
            </a:pPr>
            <a:r>
              <a:rPr lang="en-US" sz="1400"/>
              <a:t>Set the boundary conditions</a:t>
            </a:r>
          </a:p>
          <a:p>
            <a:pPr marL="722313" lvl="2" indent="-279400" eaLnBrk="1" hangingPunct="1">
              <a:buFont typeface="Arial" pitchFamily="34" charset="0"/>
              <a:buChar char="•"/>
            </a:pPr>
            <a:r>
              <a:rPr lang="en-IN" sz="1400"/>
              <a:t>Financial – within the budget available</a:t>
            </a:r>
            <a:endParaRPr lang="en-IN" sz="1400" i="1"/>
          </a:p>
          <a:p>
            <a:pPr marL="722313" lvl="2" indent="-279400" eaLnBrk="1" hangingPunct="1">
              <a:buFont typeface="Arial" pitchFamily="34" charset="0"/>
              <a:buChar char="•"/>
            </a:pPr>
            <a:r>
              <a:rPr lang="en-IN" sz="1400"/>
              <a:t>Geography – within the city boundary</a:t>
            </a:r>
            <a:endParaRPr lang="en-US" sz="1400"/>
          </a:p>
          <a:p>
            <a:pPr marL="722313" lvl="2" indent="-279400" eaLnBrk="1" hangingPunct="1">
              <a:buFont typeface="Arial" pitchFamily="34" charset="0"/>
              <a:buChar char="•"/>
            </a:pPr>
            <a:r>
              <a:rPr lang="en-IN" sz="1400"/>
              <a:t>Timeline – within a fixed period of time </a:t>
            </a:r>
          </a:p>
        </p:txBody>
      </p:sp>
      <p:sp>
        <p:nvSpPr>
          <p:cNvPr id="24582" name="TextBox 7"/>
          <p:cNvSpPr txBox="1">
            <a:spLocks noChangeArrowheads="1"/>
          </p:cNvSpPr>
          <p:nvPr/>
        </p:nvSpPr>
        <p:spPr bwMode="auto">
          <a:xfrm>
            <a:off x="457200" y="2954338"/>
            <a:ext cx="3249613" cy="307975"/>
          </a:xfrm>
          <a:prstGeom prst="rect">
            <a:avLst/>
          </a:prstGeom>
          <a:noFill/>
          <a:ln w="9525">
            <a:solidFill>
              <a:schemeClr val="tx2"/>
            </a:solidFill>
            <a:prstDash val="dash"/>
            <a:miter lim="800000"/>
            <a:headEnd/>
            <a:tailEnd/>
          </a:ln>
        </p:spPr>
        <p:txBody>
          <a:bodyPr>
            <a:spAutoFit/>
          </a:bodyPr>
          <a:lstStyle/>
          <a:p>
            <a:pPr marL="342900" indent="-342900"/>
            <a:r>
              <a:rPr lang="en-IN" sz="1400"/>
              <a:t>Objectives for your FSM Plan:</a:t>
            </a:r>
          </a:p>
        </p:txBody>
      </p:sp>
      <p:cxnSp>
        <p:nvCxnSpPr>
          <p:cNvPr id="10" name="Elbow Connector 9"/>
          <p:cNvCxnSpPr>
            <a:endCxn id="24582" idx="1"/>
          </p:cNvCxnSpPr>
          <p:nvPr/>
        </p:nvCxnSpPr>
        <p:spPr>
          <a:xfrm rot="5400000">
            <a:off x="-144463" y="2278063"/>
            <a:ext cx="1431925" cy="228600"/>
          </a:xfrm>
          <a:prstGeom prst="bentConnector4">
            <a:avLst>
              <a:gd name="adj1" fmla="val -1717"/>
              <a:gd name="adj2" fmla="val 199998"/>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4584" name="Picture 2" descr="http://www.squareonefitness.com.au/wp-content/uploads/2016/01/SMART-goals.png"/>
          <p:cNvPicPr>
            <a:picLocks noChangeAspect="1" noChangeArrowheads="1"/>
          </p:cNvPicPr>
          <p:nvPr/>
        </p:nvPicPr>
        <p:blipFill>
          <a:blip r:embed="rId3" cstate="print"/>
          <a:srcRect/>
          <a:stretch>
            <a:fillRect/>
          </a:stretch>
        </p:blipFill>
        <p:spPr bwMode="auto">
          <a:xfrm>
            <a:off x="1139825" y="3311525"/>
            <a:ext cx="7016750" cy="3021013"/>
          </a:xfrm>
          <a:prstGeom prst="rect">
            <a:avLst/>
          </a:prstGeom>
          <a:noFill/>
          <a:ln w="9525">
            <a:noFill/>
            <a:miter lim="800000"/>
            <a:headEnd/>
            <a:tailEnd/>
          </a:ln>
        </p:spPr>
      </p:pic>
      <p:sp>
        <p:nvSpPr>
          <p:cNvPr id="2" name="TextBox 1"/>
          <p:cNvSpPr txBox="1">
            <a:spLocks noChangeArrowheads="1"/>
          </p:cNvSpPr>
          <p:nvPr/>
        </p:nvSpPr>
        <p:spPr bwMode="auto">
          <a:xfrm>
            <a:off x="493713" y="5921375"/>
            <a:ext cx="7977187" cy="507831"/>
          </a:xfrm>
          <a:prstGeom prst="rect">
            <a:avLst/>
          </a:prstGeom>
          <a:solidFill>
            <a:schemeClr val="bg1"/>
          </a:solidFill>
          <a:ln w="9525">
            <a:noFill/>
            <a:miter lim="800000"/>
            <a:headEnd/>
            <a:tailEnd/>
          </a:ln>
        </p:spPr>
        <p:txBody>
          <a:bodyPr wrap="square">
            <a:spAutoFit/>
          </a:bodyPr>
          <a:lstStyle/>
          <a:p>
            <a:pPr eaLnBrk="1" hangingPunct="1"/>
            <a:r>
              <a:rPr lang="en-IN" sz="2700" b="1"/>
              <a:t>WHAT IS THE OBJECTIVE FOR YOUR 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IN" smtClean="0"/>
              <a:t>Identifying Planning Priorities</a:t>
            </a:r>
          </a:p>
        </p:txBody>
      </p:sp>
      <p:sp>
        <p:nvSpPr>
          <p:cNvPr id="5" name="TextBox 4"/>
          <p:cNvSpPr txBox="1">
            <a:spLocks noChangeArrowheads="1"/>
          </p:cNvSpPr>
          <p:nvPr/>
        </p:nvSpPr>
        <p:spPr bwMode="auto">
          <a:xfrm>
            <a:off x="152400" y="1063625"/>
            <a:ext cx="1449388" cy="307975"/>
          </a:xfrm>
          <a:prstGeom prst="rect">
            <a:avLst/>
          </a:prstGeom>
          <a:solidFill>
            <a:schemeClr val="accent1">
              <a:lumMod val="50000"/>
            </a:schemeClr>
          </a:solidFill>
          <a:ln w="9525">
            <a:solidFill>
              <a:schemeClr val="tx2"/>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dirty="0" smtClean="0">
                <a:solidFill>
                  <a:schemeClr val="bg1"/>
                </a:solidFill>
              </a:rPr>
              <a:t>FSM Objectives</a:t>
            </a:r>
          </a:p>
        </p:txBody>
      </p:sp>
      <p:sp>
        <p:nvSpPr>
          <p:cNvPr id="25604" name="TextBox 6"/>
          <p:cNvSpPr txBox="1">
            <a:spLocks noChangeArrowheads="1"/>
          </p:cNvSpPr>
          <p:nvPr/>
        </p:nvSpPr>
        <p:spPr bwMode="auto">
          <a:xfrm>
            <a:off x="457200" y="1447800"/>
            <a:ext cx="8382000" cy="1384300"/>
          </a:xfrm>
          <a:prstGeom prst="rect">
            <a:avLst/>
          </a:prstGeom>
          <a:noFill/>
          <a:ln w="9525">
            <a:solidFill>
              <a:schemeClr val="tx2"/>
            </a:solidFill>
            <a:prstDash val="dash"/>
            <a:miter lim="800000"/>
            <a:headEnd/>
            <a:tailEnd/>
          </a:ln>
        </p:spPr>
        <p:txBody>
          <a:bodyPr>
            <a:spAutoFit/>
          </a:bodyPr>
          <a:lstStyle/>
          <a:p>
            <a:pPr marL="347663" lvl="1" indent="-231775" eaLnBrk="1" hangingPunct="1">
              <a:lnSpc>
                <a:spcPct val="150000"/>
              </a:lnSpc>
              <a:buFont typeface="Arial" pitchFamily="34" charset="0"/>
              <a:buChar char="•"/>
            </a:pPr>
            <a:r>
              <a:rPr lang="en-US" sz="1400"/>
              <a:t>Set objectives for your FSM Plan</a:t>
            </a:r>
          </a:p>
          <a:p>
            <a:pPr marL="347663" lvl="1" indent="-231775" eaLnBrk="1" hangingPunct="1">
              <a:lnSpc>
                <a:spcPct val="150000"/>
              </a:lnSpc>
              <a:buFont typeface="Arial" pitchFamily="34" charset="0"/>
              <a:buChar char="•"/>
            </a:pPr>
            <a:r>
              <a:rPr lang="en-US" sz="1400"/>
              <a:t>Set the boundary conditions</a:t>
            </a:r>
          </a:p>
          <a:p>
            <a:pPr marL="722313" lvl="2" indent="-279400" eaLnBrk="1" hangingPunct="1">
              <a:buFont typeface="Arial" pitchFamily="34" charset="0"/>
              <a:buChar char="•"/>
            </a:pPr>
            <a:r>
              <a:rPr lang="en-IN" sz="1400"/>
              <a:t>Financial – within the budget available</a:t>
            </a:r>
            <a:endParaRPr lang="en-IN" sz="1400" i="1"/>
          </a:p>
          <a:p>
            <a:pPr marL="722313" lvl="2" indent="-279400" eaLnBrk="1" hangingPunct="1">
              <a:buFont typeface="Arial" pitchFamily="34" charset="0"/>
              <a:buChar char="•"/>
            </a:pPr>
            <a:r>
              <a:rPr lang="en-IN" sz="1400"/>
              <a:t>Geography – within the city boundary</a:t>
            </a:r>
            <a:endParaRPr lang="en-US" sz="1400"/>
          </a:p>
          <a:p>
            <a:pPr marL="722313" lvl="2" indent="-279400" eaLnBrk="1" hangingPunct="1">
              <a:buFont typeface="Arial" pitchFamily="34" charset="0"/>
              <a:buChar char="•"/>
            </a:pPr>
            <a:r>
              <a:rPr lang="en-IN" sz="1400"/>
              <a:t>Timeline – within a fixed period of time </a:t>
            </a:r>
          </a:p>
        </p:txBody>
      </p:sp>
      <p:sp>
        <p:nvSpPr>
          <p:cNvPr id="25605" name="TextBox 7"/>
          <p:cNvSpPr txBox="1">
            <a:spLocks noChangeArrowheads="1"/>
          </p:cNvSpPr>
          <p:nvPr/>
        </p:nvSpPr>
        <p:spPr bwMode="auto">
          <a:xfrm>
            <a:off x="457200" y="2954338"/>
            <a:ext cx="3249613" cy="307975"/>
          </a:xfrm>
          <a:prstGeom prst="rect">
            <a:avLst/>
          </a:prstGeom>
          <a:noFill/>
          <a:ln w="9525">
            <a:solidFill>
              <a:schemeClr val="tx2"/>
            </a:solidFill>
            <a:prstDash val="dash"/>
            <a:miter lim="800000"/>
            <a:headEnd/>
            <a:tailEnd/>
          </a:ln>
        </p:spPr>
        <p:txBody>
          <a:bodyPr>
            <a:spAutoFit/>
          </a:bodyPr>
          <a:lstStyle/>
          <a:p>
            <a:pPr marL="342900" indent="-342900"/>
            <a:r>
              <a:rPr lang="en-IN" sz="1400"/>
              <a:t>Objectives for your FSM Plan:</a:t>
            </a:r>
          </a:p>
        </p:txBody>
      </p:sp>
      <p:cxnSp>
        <p:nvCxnSpPr>
          <p:cNvPr id="8" name="Elbow Connector 7"/>
          <p:cNvCxnSpPr>
            <a:endCxn id="25605" idx="1"/>
          </p:cNvCxnSpPr>
          <p:nvPr/>
        </p:nvCxnSpPr>
        <p:spPr>
          <a:xfrm rot="5400000">
            <a:off x="-144463" y="2278063"/>
            <a:ext cx="1431925" cy="228600"/>
          </a:xfrm>
          <a:prstGeom prst="bentConnector4">
            <a:avLst>
              <a:gd name="adj1" fmla="val -1717"/>
              <a:gd name="adj2" fmla="val 199998"/>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5607" name="Picture 2" descr="http://www.squareonefitness.com.au/wp-content/uploads/2016/01/SMART-goals.png"/>
          <p:cNvPicPr>
            <a:picLocks noChangeAspect="1" noChangeArrowheads="1"/>
          </p:cNvPicPr>
          <p:nvPr/>
        </p:nvPicPr>
        <p:blipFill>
          <a:blip r:embed="rId2" cstate="print"/>
          <a:srcRect/>
          <a:stretch>
            <a:fillRect/>
          </a:stretch>
        </p:blipFill>
        <p:spPr bwMode="auto">
          <a:xfrm>
            <a:off x="1139825" y="3311525"/>
            <a:ext cx="7016750" cy="3021013"/>
          </a:xfrm>
          <a:prstGeom prst="rect">
            <a:avLst/>
          </a:prstGeom>
          <a:noFill/>
          <a:ln w="9525">
            <a:noFill/>
            <a:miter lim="800000"/>
            <a:headEnd/>
            <a:tailEnd/>
          </a:ln>
        </p:spPr>
      </p:pic>
      <p:sp>
        <p:nvSpPr>
          <p:cNvPr id="10" name="TextBox 9"/>
          <p:cNvSpPr txBox="1"/>
          <p:nvPr/>
        </p:nvSpPr>
        <p:spPr>
          <a:xfrm>
            <a:off x="457200" y="4340225"/>
            <a:ext cx="8382000" cy="2030413"/>
          </a:xfrm>
          <a:prstGeom prst="rect">
            <a:avLst/>
          </a:prstGeom>
          <a:solidFill>
            <a:schemeClr val="bg1">
              <a:alpha val="80000"/>
            </a:schemeClr>
          </a:solidFill>
          <a:ln>
            <a:noFill/>
          </a:ln>
        </p:spPr>
        <p:txBody>
          <a:bodyPr>
            <a:spAutoFit/>
          </a:bodyPr>
          <a:lstStyle/>
          <a:p>
            <a:pPr eaLnBrk="1" hangingPunct="1">
              <a:defRPr/>
            </a:pPr>
            <a:r>
              <a:rPr lang="en-IN" b="1" dirty="0"/>
              <a:t>By </a:t>
            </a:r>
            <a:r>
              <a:rPr lang="en-IN" b="1" dirty="0">
                <a:solidFill>
                  <a:schemeClr val="accent6">
                    <a:lumMod val="75000"/>
                  </a:schemeClr>
                </a:solidFill>
              </a:rPr>
              <a:t>2020</a:t>
            </a:r>
            <a:r>
              <a:rPr lang="en-IN" b="1" dirty="0"/>
              <a:t>, we will:</a:t>
            </a:r>
          </a:p>
          <a:p>
            <a:pPr marL="285750" indent="-285750" eaLnBrk="1" hangingPunct="1">
              <a:buFont typeface="Arial" pitchFamily="34" charset="0"/>
              <a:buChar char="•"/>
              <a:defRPr/>
            </a:pPr>
            <a:r>
              <a:rPr lang="en-IN" b="1" dirty="0"/>
              <a:t>Reduce OD to </a:t>
            </a:r>
            <a:r>
              <a:rPr lang="en-IN" b="1" dirty="0">
                <a:solidFill>
                  <a:srgbClr val="008080"/>
                </a:solidFill>
              </a:rPr>
              <a:t>10% of existing levels</a:t>
            </a:r>
          </a:p>
          <a:p>
            <a:pPr marL="285750" indent="-285750" eaLnBrk="1" hangingPunct="1">
              <a:buFont typeface="Arial" pitchFamily="34" charset="0"/>
              <a:buChar char="•"/>
              <a:defRPr/>
            </a:pPr>
            <a:r>
              <a:rPr lang="en-IN" b="1" dirty="0"/>
              <a:t>Reduce the number of unhygienic toilets </a:t>
            </a:r>
            <a:r>
              <a:rPr lang="en-IN" b="1" dirty="0">
                <a:solidFill>
                  <a:schemeClr val="accent3">
                    <a:lumMod val="75000"/>
                  </a:schemeClr>
                </a:solidFill>
              </a:rPr>
              <a:t>by 50%</a:t>
            </a:r>
          </a:p>
          <a:p>
            <a:pPr marL="285750" indent="-285750" eaLnBrk="1" hangingPunct="1">
              <a:buFont typeface="Arial" pitchFamily="34" charset="0"/>
              <a:buChar char="•"/>
              <a:defRPr/>
            </a:pPr>
            <a:r>
              <a:rPr lang="en-IN" b="1" dirty="0"/>
              <a:t>Ensure 100% compliance of newly built toilets to design standards </a:t>
            </a:r>
            <a:r>
              <a:rPr lang="en-IN" b="1" dirty="0">
                <a:solidFill>
                  <a:schemeClr val="accent1"/>
                </a:solidFill>
              </a:rPr>
              <a:t>by incorporating it in building approval protocol</a:t>
            </a:r>
          </a:p>
          <a:p>
            <a:pPr marL="285750" indent="-285750" eaLnBrk="1" hangingPunct="1">
              <a:buFont typeface="Arial" pitchFamily="34" charset="0"/>
              <a:buChar char="•"/>
              <a:defRPr/>
            </a:pPr>
            <a:r>
              <a:rPr lang="en-IN" b="1" dirty="0"/>
              <a:t>Ensure </a:t>
            </a:r>
            <a:r>
              <a:rPr lang="en-IN" b="1" dirty="0">
                <a:solidFill>
                  <a:schemeClr val="accent3">
                    <a:lumMod val="75000"/>
                  </a:schemeClr>
                </a:solidFill>
              </a:rPr>
              <a:t>50% safe disposal </a:t>
            </a:r>
            <a:r>
              <a:rPr lang="en-IN" b="1" dirty="0"/>
              <a:t>of FS collected by vaccutugs operating in the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2916238" y="188913"/>
            <a:ext cx="6019800" cy="563562"/>
          </a:xfrm>
          <a:noFill/>
          <a:ln>
            <a:miter lim="800000"/>
            <a:headEnd/>
            <a:tailEnd/>
          </a:ln>
        </p:spPr>
        <p:txBody>
          <a:bodyPr vert="horz" wrap="square" lIns="91440" tIns="45720" rIns="91440" bIns="45720" numCol="1" anchor="t" anchorCtr="0" compatLnSpc="1">
            <a:prstTxWarp prst="textNoShape">
              <a:avLst/>
            </a:prstTxWarp>
          </a:bodyPr>
          <a:lstStyle/>
          <a:p>
            <a:r>
              <a:rPr lang="en-IN" smtClean="0"/>
              <a:t>FSM Planning Methodology</a:t>
            </a:r>
          </a:p>
        </p:txBody>
      </p:sp>
      <p:sp>
        <p:nvSpPr>
          <p:cNvPr id="15363" name="Content Placeholder 6"/>
          <p:cNvSpPr>
            <a:spLocks noGrp="1"/>
          </p:cNvSpPr>
          <p:nvPr>
            <p:ph idx="1"/>
          </p:nvPr>
        </p:nvSpPr>
        <p:spPr bwMode="auto">
          <a:xfrm>
            <a:off x="1619250" y="981075"/>
            <a:ext cx="5926138" cy="5400675"/>
          </a:xfrm>
          <a:noFill/>
          <a:ln>
            <a:miter lim="800000"/>
            <a:headEnd/>
            <a:tailEnd/>
          </a:ln>
        </p:spPr>
        <p:txBody>
          <a:bodyPr vert="horz" wrap="square" lIns="91440" tIns="45720" rIns="91440" bIns="45720" numCol="1" anchor="t" anchorCtr="0" compatLnSpc="1">
            <a:prstTxWarp prst="textNoShape">
              <a:avLst/>
            </a:prstTxWarp>
          </a:bodyPr>
          <a:lstStyle/>
          <a:p>
            <a:r>
              <a:rPr lang="en-IN" sz="2000" smtClean="0">
                <a:solidFill>
                  <a:schemeClr val="tx2"/>
                </a:solidFill>
              </a:rPr>
              <a:t>Conceptualization</a:t>
            </a:r>
          </a:p>
          <a:p>
            <a:r>
              <a:rPr lang="en-IN" sz="2000" smtClean="0">
                <a:solidFill>
                  <a:schemeClr val="tx2"/>
                </a:solidFill>
              </a:rPr>
              <a:t>Project Inception</a:t>
            </a:r>
          </a:p>
          <a:p>
            <a:r>
              <a:rPr lang="en-IN" sz="2000" smtClean="0">
                <a:solidFill>
                  <a:schemeClr val="tx2"/>
                </a:solidFill>
              </a:rPr>
              <a:t>Baseline Survey</a:t>
            </a:r>
          </a:p>
          <a:p>
            <a:pPr lvl="1"/>
            <a:r>
              <a:rPr lang="en-IN" sz="1800" smtClean="0"/>
              <a:t>HH Survey</a:t>
            </a:r>
          </a:p>
          <a:p>
            <a:pPr lvl="1"/>
            <a:r>
              <a:rPr lang="en-IN" sz="1800" smtClean="0"/>
              <a:t>Institutional Survey</a:t>
            </a:r>
          </a:p>
          <a:p>
            <a:pPr lvl="2"/>
            <a:r>
              <a:rPr lang="en-IN" sz="1600" smtClean="0"/>
              <a:t>Financial Base</a:t>
            </a:r>
          </a:p>
          <a:p>
            <a:pPr lvl="2"/>
            <a:r>
              <a:rPr lang="en-IN" sz="1600" smtClean="0"/>
              <a:t>Human Resource Capacity - organogram</a:t>
            </a:r>
          </a:p>
          <a:p>
            <a:pPr lvl="2"/>
            <a:r>
              <a:rPr lang="en-IN" sz="1600" smtClean="0"/>
              <a:t>Municipal Service Delivery</a:t>
            </a:r>
          </a:p>
          <a:p>
            <a:pPr lvl="1"/>
            <a:r>
              <a:rPr lang="en-IN" sz="1800" smtClean="0"/>
              <a:t>Detailed System Survey</a:t>
            </a:r>
          </a:p>
          <a:p>
            <a:pPr lvl="1"/>
            <a:r>
              <a:rPr lang="en-IN" sz="1800" smtClean="0"/>
              <a:t>Assessment of Demand Supply Gap</a:t>
            </a:r>
          </a:p>
          <a:p>
            <a:r>
              <a:rPr lang="en-IN" sz="2000" smtClean="0">
                <a:solidFill>
                  <a:schemeClr val="tx2"/>
                </a:solidFill>
              </a:rPr>
              <a:t>Identifying Planning Priorities/Stress areas</a:t>
            </a:r>
          </a:p>
          <a:p>
            <a:pPr lvl="1"/>
            <a:r>
              <a:rPr lang="en-IN" sz="1800" smtClean="0"/>
              <a:t>Defining Vision</a:t>
            </a:r>
          </a:p>
          <a:p>
            <a:pPr lvl="1"/>
            <a:r>
              <a:rPr lang="en-IN" sz="1800" smtClean="0"/>
              <a:t>Identifying Strategies and Alternatives</a:t>
            </a:r>
          </a:p>
          <a:p>
            <a:pPr lvl="2"/>
            <a:r>
              <a:rPr lang="en-IN" sz="1600" smtClean="0"/>
              <a:t>Technical Solutions</a:t>
            </a:r>
          </a:p>
          <a:p>
            <a:pPr lvl="2"/>
            <a:r>
              <a:rPr lang="en-IN" sz="1600" smtClean="0"/>
              <a:t>Financing Options </a:t>
            </a:r>
          </a:p>
          <a:p>
            <a:pPr lvl="2"/>
            <a:r>
              <a:rPr lang="en-IN" sz="1600" smtClean="0"/>
              <a:t>Regulations and Institutional requirements</a:t>
            </a:r>
          </a:p>
        </p:txBody>
      </p:sp>
      <p:sp>
        <p:nvSpPr>
          <p:cNvPr id="5" name="Right Arrow 4"/>
          <p:cNvSpPr/>
          <p:nvPr/>
        </p:nvSpPr>
        <p:spPr>
          <a:xfrm>
            <a:off x="971550" y="1052513"/>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6" name="Right Arrow 5"/>
          <p:cNvSpPr/>
          <p:nvPr/>
        </p:nvSpPr>
        <p:spPr>
          <a:xfrm>
            <a:off x="971550" y="1439863"/>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7" name="Right Arrow 6"/>
          <p:cNvSpPr/>
          <p:nvPr/>
        </p:nvSpPr>
        <p:spPr>
          <a:xfrm>
            <a:off x="971550" y="1817688"/>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8" name="Right Arrow 7"/>
          <p:cNvSpPr/>
          <p:nvPr/>
        </p:nvSpPr>
        <p:spPr>
          <a:xfrm>
            <a:off x="984250" y="4049713"/>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9" name="Rectangle 8"/>
          <p:cNvSpPr/>
          <p:nvPr/>
        </p:nvSpPr>
        <p:spPr>
          <a:xfrm>
            <a:off x="1908175" y="993775"/>
            <a:ext cx="5184775" cy="76358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Rectangle 9"/>
          <p:cNvSpPr/>
          <p:nvPr/>
        </p:nvSpPr>
        <p:spPr>
          <a:xfrm>
            <a:off x="1908175" y="1801813"/>
            <a:ext cx="5184775" cy="4492625"/>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370" name="TextBox 10"/>
          <p:cNvSpPr txBox="1">
            <a:spLocks noChangeArrowheads="1"/>
          </p:cNvSpPr>
          <p:nvPr/>
        </p:nvSpPr>
        <p:spPr bwMode="auto">
          <a:xfrm>
            <a:off x="7110413" y="1160463"/>
            <a:ext cx="1787525" cy="369887"/>
          </a:xfrm>
          <a:prstGeom prst="rect">
            <a:avLst/>
          </a:prstGeom>
          <a:noFill/>
          <a:ln w="9525">
            <a:noFill/>
            <a:miter lim="800000"/>
            <a:headEnd/>
            <a:tailEnd/>
          </a:ln>
        </p:spPr>
        <p:txBody>
          <a:bodyPr wrap="none">
            <a:spAutoFit/>
          </a:bodyPr>
          <a:lstStyle/>
          <a:p>
            <a:r>
              <a:rPr lang="en-IN"/>
              <a:t>Inception Stage</a:t>
            </a:r>
          </a:p>
        </p:txBody>
      </p:sp>
      <p:sp>
        <p:nvSpPr>
          <p:cNvPr id="15371" name="TextBox 11"/>
          <p:cNvSpPr txBox="1">
            <a:spLocks noChangeArrowheads="1"/>
          </p:cNvSpPr>
          <p:nvPr/>
        </p:nvSpPr>
        <p:spPr bwMode="auto">
          <a:xfrm>
            <a:off x="7107238" y="3867150"/>
            <a:ext cx="1557337" cy="368300"/>
          </a:xfrm>
          <a:prstGeom prst="rect">
            <a:avLst/>
          </a:prstGeom>
          <a:noFill/>
          <a:ln w="9525">
            <a:noFill/>
            <a:miter lim="800000"/>
            <a:headEnd/>
            <a:tailEnd/>
          </a:ln>
        </p:spPr>
        <p:txBody>
          <a:bodyPr wrap="none">
            <a:spAutoFit/>
          </a:bodyPr>
          <a:lstStyle/>
          <a:p>
            <a:r>
              <a:rPr lang="en-IN"/>
              <a:t>Interim Stage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6"/>
          <p:cNvSpPr>
            <a:spLocks noGrp="1"/>
          </p:cNvSpPr>
          <p:nvPr>
            <p:ph idx="1"/>
          </p:nvPr>
        </p:nvSpPr>
        <p:spPr bwMode="auto">
          <a:xfrm>
            <a:off x="1771650" y="1196975"/>
            <a:ext cx="6048375" cy="3744913"/>
          </a:xfrm>
          <a:noFill/>
          <a:ln>
            <a:miter lim="800000"/>
            <a:headEnd/>
            <a:tailEnd/>
          </a:ln>
        </p:spPr>
        <p:txBody>
          <a:bodyPr vert="horz" wrap="square" lIns="91440" tIns="45720" rIns="91440" bIns="45720" numCol="1" anchor="t" anchorCtr="0" compatLnSpc="1">
            <a:prstTxWarp prst="textNoShape">
              <a:avLst/>
            </a:prstTxWarp>
          </a:bodyPr>
          <a:lstStyle/>
          <a:p>
            <a:r>
              <a:rPr lang="en-IN" sz="2000" dirty="0" smtClean="0">
                <a:solidFill>
                  <a:schemeClr val="tx2"/>
                </a:solidFill>
              </a:rPr>
              <a:t>Consultation Meeting to validate Solutions</a:t>
            </a:r>
          </a:p>
          <a:p>
            <a:endParaRPr lang="en-IN" sz="2000" dirty="0" smtClean="0">
              <a:solidFill>
                <a:schemeClr val="tx2"/>
              </a:solidFill>
            </a:endParaRPr>
          </a:p>
          <a:p>
            <a:r>
              <a:rPr lang="en-IN" sz="2000" dirty="0" smtClean="0">
                <a:solidFill>
                  <a:schemeClr val="tx2"/>
                </a:solidFill>
              </a:rPr>
              <a:t>Investment Plan for the town</a:t>
            </a:r>
          </a:p>
          <a:p>
            <a:pPr lvl="1"/>
            <a:r>
              <a:rPr lang="en-IN" sz="1500" dirty="0" smtClean="0"/>
              <a:t>Own Revenue Sources</a:t>
            </a:r>
          </a:p>
          <a:p>
            <a:pPr lvl="1"/>
            <a:r>
              <a:rPr lang="en-IN" sz="1500" dirty="0" smtClean="0"/>
              <a:t>Social Venture Capital</a:t>
            </a:r>
          </a:p>
          <a:p>
            <a:r>
              <a:rPr lang="en-IN" sz="2000" dirty="0" smtClean="0">
                <a:solidFill>
                  <a:schemeClr val="tx2"/>
                </a:solidFill>
              </a:rPr>
              <a:t>Phasing Implementation Roll Out Plan</a:t>
            </a:r>
          </a:p>
          <a:p>
            <a:r>
              <a:rPr lang="en-IN" sz="2000" dirty="0" smtClean="0">
                <a:solidFill>
                  <a:schemeClr val="tx2"/>
                </a:solidFill>
              </a:rPr>
              <a:t>Implementation Roll Out</a:t>
            </a:r>
          </a:p>
          <a:p>
            <a:pPr lvl="1"/>
            <a:r>
              <a:rPr lang="en-IN" sz="1500" dirty="0" smtClean="0"/>
              <a:t>Organising Technical Feasibility Study</a:t>
            </a:r>
          </a:p>
          <a:p>
            <a:pPr lvl="1"/>
            <a:r>
              <a:rPr lang="en-IN" sz="1500" dirty="0" smtClean="0"/>
              <a:t>Validate identified Sub Projects</a:t>
            </a:r>
          </a:p>
          <a:p>
            <a:pPr lvl="1"/>
            <a:r>
              <a:rPr lang="en-IN" sz="1500" dirty="0" smtClean="0"/>
              <a:t>Seeking clearances (IEE)</a:t>
            </a:r>
          </a:p>
          <a:p>
            <a:pPr lvl="1"/>
            <a:r>
              <a:rPr lang="en-IN" sz="1500" dirty="0" smtClean="0"/>
              <a:t>Procurement of Engineering Services</a:t>
            </a:r>
          </a:p>
          <a:p>
            <a:pPr lvl="1"/>
            <a:r>
              <a:rPr lang="en-IN" sz="1500" dirty="0" err="1" smtClean="0"/>
              <a:t>Operationalize</a:t>
            </a:r>
            <a:r>
              <a:rPr lang="en-IN" sz="1500" dirty="0" smtClean="0"/>
              <a:t> O&amp;M framework – by council resolution </a:t>
            </a:r>
          </a:p>
          <a:p>
            <a:endParaRPr lang="en-IN" sz="1800" dirty="0" smtClean="0"/>
          </a:p>
        </p:txBody>
      </p:sp>
      <p:sp>
        <p:nvSpPr>
          <p:cNvPr id="16387" name="Title 1"/>
          <p:cNvSpPr>
            <a:spLocks noGrp="1"/>
          </p:cNvSpPr>
          <p:nvPr>
            <p:ph type="title"/>
          </p:nvPr>
        </p:nvSpPr>
        <p:spPr bwMode="auto">
          <a:xfrm>
            <a:off x="2916238" y="188913"/>
            <a:ext cx="6019800" cy="563562"/>
          </a:xfrm>
          <a:noFill/>
          <a:ln>
            <a:miter lim="800000"/>
            <a:headEnd/>
            <a:tailEnd/>
          </a:ln>
        </p:spPr>
        <p:txBody>
          <a:bodyPr vert="horz" wrap="square" lIns="91440" tIns="45720" rIns="91440" bIns="45720" numCol="1" anchor="t" anchorCtr="0" compatLnSpc="1">
            <a:prstTxWarp prst="textNoShape">
              <a:avLst/>
            </a:prstTxWarp>
          </a:bodyPr>
          <a:lstStyle/>
          <a:p>
            <a:r>
              <a:rPr lang="en-IN" smtClean="0"/>
              <a:t>FSM Planning Methodology</a:t>
            </a:r>
          </a:p>
        </p:txBody>
      </p:sp>
      <p:sp>
        <p:nvSpPr>
          <p:cNvPr id="9" name="Rectangle 8"/>
          <p:cNvSpPr/>
          <p:nvPr/>
        </p:nvSpPr>
        <p:spPr>
          <a:xfrm>
            <a:off x="1774825" y="1127125"/>
            <a:ext cx="5468938" cy="763588"/>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Rectangle 9"/>
          <p:cNvSpPr/>
          <p:nvPr/>
        </p:nvSpPr>
        <p:spPr>
          <a:xfrm>
            <a:off x="1774825" y="3127375"/>
            <a:ext cx="5468938" cy="1814513"/>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Right Arrow 10"/>
          <p:cNvSpPr/>
          <p:nvPr/>
        </p:nvSpPr>
        <p:spPr>
          <a:xfrm>
            <a:off x="985838" y="1303338"/>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2" name="Right Arrow 11"/>
          <p:cNvSpPr/>
          <p:nvPr/>
        </p:nvSpPr>
        <p:spPr>
          <a:xfrm>
            <a:off x="971550" y="1925638"/>
            <a:ext cx="504825"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3" name="Right Arrow 12"/>
          <p:cNvSpPr/>
          <p:nvPr/>
        </p:nvSpPr>
        <p:spPr>
          <a:xfrm>
            <a:off x="969963" y="2911475"/>
            <a:ext cx="503237"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4" name="Right Arrow 13"/>
          <p:cNvSpPr/>
          <p:nvPr/>
        </p:nvSpPr>
        <p:spPr>
          <a:xfrm>
            <a:off x="969963" y="3205163"/>
            <a:ext cx="503237" cy="2159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394" name="TextBox 14"/>
          <p:cNvSpPr txBox="1">
            <a:spLocks noChangeArrowheads="1"/>
          </p:cNvSpPr>
          <p:nvPr/>
        </p:nvSpPr>
        <p:spPr bwMode="auto">
          <a:xfrm>
            <a:off x="7335838" y="1331913"/>
            <a:ext cx="1557337" cy="368300"/>
          </a:xfrm>
          <a:prstGeom prst="rect">
            <a:avLst/>
          </a:prstGeom>
          <a:noFill/>
          <a:ln w="9525">
            <a:noFill/>
            <a:miter lim="800000"/>
            <a:headEnd/>
            <a:tailEnd/>
          </a:ln>
        </p:spPr>
        <p:txBody>
          <a:bodyPr wrap="none">
            <a:spAutoFit/>
          </a:bodyPr>
          <a:lstStyle/>
          <a:p>
            <a:r>
              <a:rPr lang="en-IN"/>
              <a:t>Interim Stage</a:t>
            </a:r>
          </a:p>
        </p:txBody>
      </p:sp>
      <p:sp>
        <p:nvSpPr>
          <p:cNvPr id="16395" name="TextBox 15"/>
          <p:cNvSpPr txBox="1">
            <a:spLocks noChangeArrowheads="1"/>
          </p:cNvSpPr>
          <p:nvPr/>
        </p:nvSpPr>
        <p:spPr bwMode="auto">
          <a:xfrm>
            <a:off x="7278688" y="3690938"/>
            <a:ext cx="1865312" cy="369887"/>
          </a:xfrm>
          <a:prstGeom prst="rect">
            <a:avLst/>
          </a:prstGeom>
          <a:noFill/>
          <a:ln w="9525">
            <a:noFill/>
            <a:miter lim="800000"/>
            <a:headEnd/>
            <a:tailEnd/>
          </a:ln>
        </p:spPr>
        <p:txBody>
          <a:bodyPr wrap="none">
            <a:spAutoFit/>
          </a:bodyPr>
          <a:lstStyle/>
          <a:p>
            <a:r>
              <a:rPr lang="en-IN"/>
              <a:t>Execution Stage</a:t>
            </a:r>
          </a:p>
        </p:txBody>
      </p:sp>
      <p:sp>
        <p:nvSpPr>
          <p:cNvPr id="15" name="Rectangle 14"/>
          <p:cNvSpPr/>
          <p:nvPr/>
        </p:nvSpPr>
        <p:spPr>
          <a:xfrm>
            <a:off x="1765300" y="2006600"/>
            <a:ext cx="5468938" cy="1179513"/>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6397" name="TextBox 14"/>
          <p:cNvSpPr txBox="1">
            <a:spLocks noChangeArrowheads="1"/>
          </p:cNvSpPr>
          <p:nvPr/>
        </p:nvSpPr>
        <p:spPr bwMode="auto">
          <a:xfrm>
            <a:off x="7339013" y="2282825"/>
            <a:ext cx="1350962" cy="369888"/>
          </a:xfrm>
          <a:prstGeom prst="rect">
            <a:avLst/>
          </a:prstGeom>
          <a:noFill/>
          <a:ln w="9525">
            <a:noFill/>
            <a:miter lim="800000"/>
            <a:headEnd/>
            <a:tailEnd/>
          </a:ln>
        </p:spPr>
        <p:txBody>
          <a:bodyPr wrap="none">
            <a:spAutoFit/>
          </a:bodyPr>
          <a:lstStyle/>
          <a:p>
            <a:r>
              <a:rPr lang="en-IN"/>
              <a:t>Final Stage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250825" y="188913"/>
            <a:ext cx="8612188" cy="563562"/>
          </a:xfrm>
          <a:noFill/>
          <a:ln>
            <a:miter lim="800000"/>
            <a:headEnd/>
            <a:tailEnd/>
          </a:ln>
        </p:spPr>
        <p:txBody>
          <a:bodyPr vert="horz" wrap="square" lIns="91440" tIns="45720" rIns="91440" bIns="45720" numCol="1" anchor="t" anchorCtr="0" compatLnSpc="1">
            <a:prstTxWarp prst="textNoShape">
              <a:avLst/>
            </a:prstTxWarp>
          </a:bodyPr>
          <a:lstStyle/>
          <a:p>
            <a:r>
              <a:rPr lang="en-IN" smtClean="0"/>
              <a:t>Baseline Survey – Assets and Stakeholders</a:t>
            </a:r>
          </a:p>
        </p:txBody>
      </p:sp>
      <p:grpSp>
        <p:nvGrpSpPr>
          <p:cNvPr id="3" name="Group 2"/>
          <p:cNvGrpSpPr>
            <a:grpSpLocks/>
          </p:cNvGrpSpPr>
          <p:nvPr/>
        </p:nvGrpSpPr>
        <p:grpSpPr bwMode="auto">
          <a:xfrm>
            <a:off x="44450" y="912813"/>
            <a:ext cx="8991600" cy="4660900"/>
            <a:chOff x="44450" y="912813"/>
            <a:chExt cx="8991600" cy="4660900"/>
          </a:xfrm>
        </p:grpSpPr>
        <p:grpSp>
          <p:nvGrpSpPr>
            <p:cNvPr id="4" name="Group 13"/>
            <p:cNvGrpSpPr>
              <a:grpSpLocks/>
            </p:cNvGrpSpPr>
            <p:nvPr/>
          </p:nvGrpSpPr>
          <p:grpSpPr bwMode="auto">
            <a:xfrm>
              <a:off x="44450" y="912813"/>
              <a:ext cx="8991600" cy="4660900"/>
              <a:chOff x="44969" y="908719"/>
              <a:chExt cx="8991527" cy="4661284"/>
            </a:xfrm>
          </p:grpSpPr>
          <p:pic>
            <p:nvPicPr>
              <p:cNvPr id="19466" name="Picture 14"/>
              <p:cNvPicPr>
                <a:picLocks noChangeAspect="1" noChangeArrowheads="1"/>
              </p:cNvPicPr>
              <p:nvPr/>
            </p:nvPicPr>
            <p:blipFill>
              <a:blip r:embed="rId2" cstate="print"/>
              <a:srcRect l="15189" r="1785" b="5917"/>
              <a:stretch>
                <a:fillRect/>
              </a:stretch>
            </p:blipFill>
            <p:spPr bwMode="auto">
              <a:xfrm>
                <a:off x="179512" y="908719"/>
                <a:ext cx="8856984" cy="3096345"/>
              </a:xfrm>
              <a:prstGeom prst="rect">
                <a:avLst/>
              </a:prstGeom>
              <a:noFill/>
              <a:ln w="9525">
                <a:noFill/>
                <a:miter lim="800000"/>
                <a:headEnd/>
                <a:tailEnd/>
              </a:ln>
            </p:spPr>
          </p:pic>
          <p:sp>
            <p:nvSpPr>
              <p:cNvPr id="19467" name="TextBox 15"/>
              <p:cNvSpPr txBox="1">
                <a:spLocks noChangeArrowheads="1"/>
              </p:cNvSpPr>
              <p:nvPr/>
            </p:nvSpPr>
            <p:spPr bwMode="auto">
              <a:xfrm>
                <a:off x="44969" y="4131148"/>
                <a:ext cx="1979713" cy="738725"/>
              </a:xfrm>
              <a:prstGeom prst="rect">
                <a:avLst/>
              </a:prstGeom>
              <a:noFill/>
              <a:ln w="9525">
                <a:solidFill>
                  <a:schemeClr val="tx2"/>
                </a:solidFill>
                <a:prstDash val="dash"/>
                <a:miter lim="800000"/>
                <a:headEnd/>
                <a:tailEnd/>
              </a:ln>
            </p:spPr>
            <p:txBody>
              <a:bodyPr>
                <a:spAutoFit/>
              </a:bodyPr>
              <a:lstStyle/>
              <a:p>
                <a:pPr marL="285750" indent="-285750">
                  <a:buFont typeface="Arial" pitchFamily="34" charset="0"/>
                  <a:buChar char="•"/>
                </a:pPr>
                <a:r>
                  <a:rPr lang="en-IN" sz="1400"/>
                  <a:t>Individual Toilets</a:t>
                </a:r>
              </a:p>
              <a:p>
                <a:pPr marL="285750" indent="-285750">
                  <a:buFont typeface="Arial" pitchFamily="34" charset="0"/>
                  <a:buChar char="•"/>
                </a:pPr>
                <a:r>
                  <a:rPr lang="en-IN" sz="1400"/>
                  <a:t>Public Toilets</a:t>
                </a:r>
              </a:p>
              <a:p>
                <a:pPr marL="285750" indent="-285750">
                  <a:buFont typeface="Arial" pitchFamily="34" charset="0"/>
                  <a:buChar char="•"/>
                </a:pPr>
                <a:r>
                  <a:rPr lang="en-IN" sz="1400"/>
                  <a:t>Community Toilets</a:t>
                </a:r>
              </a:p>
            </p:txBody>
          </p:sp>
          <p:sp>
            <p:nvSpPr>
              <p:cNvPr id="19468" name="TextBox 16"/>
              <p:cNvSpPr txBox="1">
                <a:spLocks noChangeArrowheads="1"/>
              </p:cNvSpPr>
              <p:nvPr/>
            </p:nvSpPr>
            <p:spPr bwMode="auto">
              <a:xfrm>
                <a:off x="2104812" y="4092675"/>
                <a:ext cx="1560864" cy="1015747"/>
              </a:xfrm>
              <a:prstGeom prst="rect">
                <a:avLst/>
              </a:prstGeom>
              <a:noFill/>
              <a:ln w="9525">
                <a:solidFill>
                  <a:schemeClr val="tx2"/>
                </a:solidFill>
                <a:prstDash val="dash"/>
                <a:miter lim="800000"/>
                <a:headEnd/>
                <a:tailEnd/>
              </a:ln>
            </p:spPr>
            <p:txBody>
              <a:bodyPr wrap="none">
                <a:spAutoFit/>
              </a:bodyPr>
              <a:lstStyle/>
              <a:p>
                <a:pPr marL="285750" lvl="2" indent="-285750">
                  <a:buFont typeface="Arial" pitchFamily="34" charset="0"/>
                  <a:buChar char="•"/>
                </a:pPr>
                <a:r>
                  <a:rPr lang="en-IN" sz="1500"/>
                  <a:t>Septic Tanks</a:t>
                </a:r>
              </a:p>
              <a:p>
                <a:pPr marL="285750" lvl="2" indent="-285750">
                  <a:buFont typeface="Arial" pitchFamily="34" charset="0"/>
                  <a:buChar char="•"/>
                </a:pPr>
                <a:r>
                  <a:rPr lang="en-IN" sz="1500"/>
                  <a:t>Single Pits</a:t>
                </a:r>
              </a:p>
              <a:p>
                <a:pPr marL="285750" lvl="2" indent="-285750">
                  <a:buFont typeface="Arial" pitchFamily="34" charset="0"/>
                  <a:buChar char="•"/>
                </a:pPr>
                <a:r>
                  <a:rPr lang="en-IN" sz="1500"/>
                  <a:t>Twin Pits</a:t>
                </a:r>
              </a:p>
              <a:p>
                <a:pPr marL="285750" lvl="2" indent="-285750">
                  <a:buFont typeface="Arial" pitchFamily="34" charset="0"/>
                  <a:buChar char="•"/>
                </a:pPr>
                <a:r>
                  <a:rPr lang="en-IN" sz="1500"/>
                  <a:t>Masons</a:t>
                </a:r>
              </a:p>
            </p:txBody>
          </p:sp>
          <p:sp>
            <p:nvSpPr>
              <p:cNvPr id="19469" name="TextBox 17"/>
              <p:cNvSpPr txBox="1">
                <a:spLocks noChangeArrowheads="1"/>
              </p:cNvSpPr>
              <p:nvPr/>
            </p:nvSpPr>
            <p:spPr bwMode="auto">
              <a:xfrm>
                <a:off x="3794935" y="4092675"/>
                <a:ext cx="1830147" cy="1477328"/>
              </a:xfrm>
              <a:prstGeom prst="rect">
                <a:avLst/>
              </a:prstGeom>
              <a:noFill/>
              <a:ln w="9525">
                <a:solidFill>
                  <a:schemeClr val="tx2"/>
                </a:solidFill>
                <a:prstDash val="dash"/>
                <a:miter lim="800000"/>
                <a:headEnd/>
                <a:tailEnd/>
              </a:ln>
            </p:spPr>
            <p:txBody>
              <a:bodyPr>
                <a:spAutoFit/>
              </a:bodyPr>
              <a:lstStyle/>
              <a:p>
                <a:pPr marL="285750" lvl="2" indent="-285750">
                  <a:buFont typeface="Arial" pitchFamily="34" charset="0"/>
                  <a:buChar char="•"/>
                </a:pPr>
                <a:r>
                  <a:rPr lang="en-IN" sz="1500"/>
                  <a:t>Manual Scavengers</a:t>
                </a:r>
              </a:p>
              <a:p>
                <a:pPr marL="285750" lvl="2" indent="-285750">
                  <a:buFont typeface="Arial" pitchFamily="34" charset="0"/>
                  <a:buChar char="•"/>
                </a:pPr>
                <a:r>
                  <a:rPr lang="en-IN" sz="1500"/>
                  <a:t>Desludging Operators</a:t>
                </a:r>
              </a:p>
              <a:p>
                <a:pPr marL="285750" lvl="2" indent="-285750">
                  <a:buFont typeface="Arial" pitchFamily="34" charset="0"/>
                  <a:buChar char="•"/>
                </a:pPr>
                <a:r>
                  <a:rPr lang="en-IN" sz="1500"/>
                  <a:t>Vehicle Manufacturers</a:t>
                </a:r>
              </a:p>
            </p:txBody>
          </p:sp>
          <p:sp>
            <p:nvSpPr>
              <p:cNvPr id="19470" name="TextBox 18"/>
              <p:cNvSpPr txBox="1">
                <a:spLocks noChangeArrowheads="1"/>
              </p:cNvSpPr>
              <p:nvPr/>
            </p:nvSpPr>
            <p:spPr bwMode="auto">
              <a:xfrm>
                <a:off x="5739119" y="4109662"/>
                <a:ext cx="1728191" cy="1015747"/>
              </a:xfrm>
              <a:prstGeom prst="rect">
                <a:avLst/>
              </a:prstGeom>
              <a:noFill/>
              <a:ln w="9525">
                <a:solidFill>
                  <a:schemeClr val="tx2"/>
                </a:solidFill>
                <a:prstDash val="dash"/>
                <a:miter lim="800000"/>
                <a:headEnd/>
                <a:tailEnd/>
              </a:ln>
            </p:spPr>
            <p:txBody>
              <a:bodyPr>
                <a:spAutoFit/>
              </a:bodyPr>
              <a:lstStyle/>
              <a:p>
                <a:pPr marL="285750" lvl="2" indent="-285750">
                  <a:buFont typeface="Arial" pitchFamily="34" charset="0"/>
                  <a:buChar char="•"/>
                </a:pPr>
                <a:r>
                  <a:rPr lang="en-IN" sz="1500"/>
                  <a:t>Centralised/ Decentralised STPs</a:t>
                </a:r>
              </a:p>
              <a:p>
                <a:pPr marL="285750" lvl="2" indent="-285750">
                  <a:buFont typeface="Arial" pitchFamily="34" charset="0"/>
                  <a:buChar char="•"/>
                </a:pPr>
                <a:r>
                  <a:rPr lang="en-IN" sz="1500"/>
                  <a:t>Operators</a:t>
                </a:r>
              </a:p>
            </p:txBody>
          </p:sp>
          <p:sp>
            <p:nvSpPr>
              <p:cNvPr id="19471" name="TextBox 19"/>
              <p:cNvSpPr txBox="1">
                <a:spLocks noChangeArrowheads="1"/>
              </p:cNvSpPr>
              <p:nvPr/>
            </p:nvSpPr>
            <p:spPr bwMode="auto">
              <a:xfrm>
                <a:off x="7569298" y="4124652"/>
                <a:ext cx="1440160" cy="784830"/>
              </a:xfrm>
              <a:prstGeom prst="rect">
                <a:avLst/>
              </a:prstGeom>
              <a:noFill/>
              <a:ln w="9525">
                <a:solidFill>
                  <a:schemeClr val="tx2"/>
                </a:solidFill>
                <a:prstDash val="dash"/>
                <a:miter lim="800000"/>
                <a:headEnd/>
                <a:tailEnd/>
              </a:ln>
            </p:spPr>
            <p:txBody>
              <a:bodyPr>
                <a:spAutoFit/>
              </a:bodyPr>
              <a:lstStyle/>
              <a:p>
                <a:pPr marL="285750" lvl="2" indent="-285750">
                  <a:buFont typeface="Arial" pitchFamily="34" charset="0"/>
                  <a:buChar char="•"/>
                </a:pPr>
                <a:r>
                  <a:rPr lang="en-IN" sz="1500"/>
                  <a:t>Farmers</a:t>
                </a:r>
              </a:p>
              <a:p>
                <a:pPr marL="285750" lvl="2" indent="-285750">
                  <a:buFont typeface="Arial" pitchFamily="34" charset="0"/>
                  <a:buChar char="•"/>
                </a:pPr>
                <a:r>
                  <a:rPr lang="en-IN" sz="1500"/>
                  <a:t>Agri-input Retailers</a:t>
                </a:r>
              </a:p>
            </p:txBody>
          </p:sp>
        </p:grpSp>
        <p:sp>
          <p:nvSpPr>
            <p:cNvPr id="2" name="TextBox 1"/>
            <p:cNvSpPr txBox="1"/>
            <p:nvPr/>
          </p:nvSpPr>
          <p:spPr>
            <a:xfrm>
              <a:off x="190500" y="3622675"/>
              <a:ext cx="1474788" cy="338138"/>
            </a:xfrm>
            <a:prstGeom prst="rect">
              <a:avLst/>
            </a:prstGeom>
            <a:solidFill>
              <a:schemeClr val="accent5">
                <a:lumMod val="40000"/>
                <a:lumOff val="60000"/>
              </a:schemeClr>
            </a:solidFill>
          </p:spPr>
          <p:txBody>
            <a:bodyPr wrap="none">
              <a:spAutoFit/>
            </a:bodyPr>
            <a:lstStyle/>
            <a:p>
              <a:pPr>
                <a:defRPr/>
              </a:pPr>
              <a:r>
                <a:rPr lang="en-IN" sz="1600" dirty="0"/>
                <a:t>User Interface</a:t>
              </a:r>
            </a:p>
          </p:txBody>
        </p:sp>
        <p:sp>
          <p:nvSpPr>
            <p:cNvPr id="11" name="TextBox 10"/>
            <p:cNvSpPr txBox="1"/>
            <p:nvPr/>
          </p:nvSpPr>
          <p:spPr>
            <a:xfrm>
              <a:off x="1944688" y="3633788"/>
              <a:ext cx="1474787" cy="338137"/>
            </a:xfrm>
            <a:prstGeom prst="rect">
              <a:avLst/>
            </a:prstGeom>
            <a:solidFill>
              <a:schemeClr val="accent5">
                <a:lumMod val="40000"/>
                <a:lumOff val="60000"/>
              </a:schemeClr>
            </a:solidFill>
          </p:spPr>
          <p:txBody>
            <a:bodyPr>
              <a:spAutoFit/>
            </a:bodyPr>
            <a:lstStyle/>
            <a:p>
              <a:pPr>
                <a:defRPr/>
              </a:pPr>
              <a:r>
                <a:rPr lang="en-IN" sz="1600" dirty="0"/>
                <a:t>Containment</a:t>
              </a:r>
            </a:p>
          </p:txBody>
        </p:sp>
        <p:sp>
          <p:nvSpPr>
            <p:cNvPr id="12" name="TextBox 11"/>
            <p:cNvSpPr txBox="1"/>
            <p:nvPr/>
          </p:nvSpPr>
          <p:spPr>
            <a:xfrm>
              <a:off x="3306763" y="3633788"/>
              <a:ext cx="2478087" cy="338137"/>
            </a:xfrm>
            <a:prstGeom prst="rect">
              <a:avLst/>
            </a:prstGeom>
            <a:solidFill>
              <a:schemeClr val="accent5">
                <a:lumMod val="40000"/>
                <a:lumOff val="60000"/>
              </a:schemeClr>
            </a:solidFill>
          </p:spPr>
          <p:txBody>
            <a:bodyPr>
              <a:spAutoFit/>
            </a:bodyPr>
            <a:lstStyle/>
            <a:p>
              <a:pPr>
                <a:defRPr/>
              </a:pPr>
              <a:r>
                <a:rPr lang="en-IN" sz="1600" dirty="0"/>
                <a:t>Collection &amp; Conveyance</a:t>
              </a:r>
            </a:p>
          </p:txBody>
        </p:sp>
        <p:sp>
          <p:nvSpPr>
            <p:cNvPr id="13" name="TextBox 12"/>
            <p:cNvSpPr txBox="1"/>
            <p:nvPr/>
          </p:nvSpPr>
          <p:spPr>
            <a:xfrm>
              <a:off x="5784850" y="3633788"/>
              <a:ext cx="1474788" cy="338137"/>
            </a:xfrm>
            <a:prstGeom prst="rect">
              <a:avLst/>
            </a:prstGeom>
            <a:solidFill>
              <a:schemeClr val="accent5">
                <a:lumMod val="40000"/>
                <a:lumOff val="60000"/>
              </a:schemeClr>
            </a:solidFill>
          </p:spPr>
          <p:txBody>
            <a:bodyPr>
              <a:spAutoFit/>
            </a:bodyPr>
            <a:lstStyle/>
            <a:p>
              <a:pPr>
                <a:defRPr/>
              </a:pPr>
              <a:r>
                <a:rPr lang="en-IN" sz="1600" dirty="0"/>
                <a:t>Treatment</a:t>
              </a:r>
            </a:p>
          </p:txBody>
        </p:sp>
        <p:sp>
          <p:nvSpPr>
            <p:cNvPr id="14" name="TextBox 13"/>
            <p:cNvSpPr txBox="1"/>
            <p:nvPr/>
          </p:nvSpPr>
          <p:spPr>
            <a:xfrm>
              <a:off x="7523163" y="3633788"/>
              <a:ext cx="1474787" cy="338137"/>
            </a:xfrm>
            <a:prstGeom prst="rect">
              <a:avLst/>
            </a:prstGeom>
            <a:solidFill>
              <a:schemeClr val="accent5">
                <a:lumMod val="40000"/>
                <a:lumOff val="60000"/>
              </a:schemeClr>
            </a:solidFill>
          </p:spPr>
          <p:txBody>
            <a:bodyPr>
              <a:spAutoFit/>
            </a:bodyPr>
            <a:lstStyle/>
            <a:p>
              <a:pPr>
                <a:defRPr/>
              </a:pPr>
              <a:r>
                <a:rPr lang="en-IN" sz="1600" dirty="0"/>
                <a:t>Reuse</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ln>
            <a:miter lim="800000"/>
            <a:headEnd/>
            <a:tailEnd/>
          </a:ln>
        </p:spPr>
        <p:txBody>
          <a:bodyPr/>
          <a:lstStyle/>
          <a:p>
            <a:fld id="{FB9F7BA4-8BAC-4CBA-818C-FF45A33037E6}" type="slidenum">
              <a:rPr lang="en-US" smtClean="0"/>
              <a:pPr/>
              <a:t>16</a:t>
            </a:fld>
            <a:endParaRPr lang="en-US" smtClean="0"/>
          </a:p>
        </p:txBody>
      </p:sp>
      <p:sp>
        <p:nvSpPr>
          <p:cNvPr id="5" name="TextBox 5"/>
          <p:cNvSpPr txBox="1">
            <a:spLocks noChangeArrowheads="1"/>
          </p:cNvSpPr>
          <p:nvPr/>
        </p:nvSpPr>
        <p:spPr bwMode="auto">
          <a:xfrm>
            <a:off x="152400" y="1033463"/>
            <a:ext cx="3208338" cy="338137"/>
          </a:xfrm>
          <a:prstGeom prst="rect">
            <a:avLst/>
          </a:prstGeom>
          <a:solidFill>
            <a:schemeClr val="accent1">
              <a:lumMod val="50000"/>
            </a:schemeClr>
          </a:solidFill>
          <a:ln w="9525">
            <a:no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dirty="0" smtClean="0">
                <a:solidFill>
                  <a:schemeClr val="bg1"/>
                </a:solidFill>
              </a:rPr>
              <a:t>Formation of Steering Committee</a:t>
            </a:r>
          </a:p>
        </p:txBody>
      </p:sp>
      <p:sp>
        <p:nvSpPr>
          <p:cNvPr id="18436" name="TextBox 6"/>
          <p:cNvSpPr txBox="1">
            <a:spLocks noChangeArrowheads="1"/>
          </p:cNvSpPr>
          <p:nvPr/>
        </p:nvSpPr>
        <p:spPr bwMode="auto">
          <a:xfrm>
            <a:off x="457200" y="1447800"/>
            <a:ext cx="8382000" cy="2800350"/>
          </a:xfrm>
          <a:prstGeom prst="rect">
            <a:avLst/>
          </a:prstGeom>
          <a:noFill/>
          <a:ln w="9525">
            <a:solidFill>
              <a:schemeClr val="tx2"/>
            </a:solidFill>
            <a:prstDash val="dash"/>
            <a:miter lim="800000"/>
            <a:headEnd/>
            <a:tailEnd/>
          </a:ln>
        </p:spPr>
        <p:txBody>
          <a:bodyPr>
            <a:spAutoFit/>
          </a:bodyPr>
          <a:lstStyle/>
          <a:p>
            <a:pPr marL="347663" lvl="1" indent="-231775" algn="just" eaLnBrk="1" hangingPunct="1">
              <a:lnSpc>
                <a:spcPct val="150000"/>
              </a:lnSpc>
              <a:buFont typeface="Arial" pitchFamily="34" charset="0"/>
              <a:buChar char="•"/>
            </a:pPr>
            <a:r>
              <a:rPr lang="en-US" sz="1600"/>
              <a:t>Comprises of all stakeholder representatives</a:t>
            </a:r>
          </a:p>
          <a:p>
            <a:pPr marL="722313" lvl="2" indent="-279400" algn="just" eaLnBrk="1" hangingPunct="1">
              <a:buFont typeface="Arial" pitchFamily="34" charset="0"/>
              <a:buChar char="•"/>
            </a:pPr>
            <a:r>
              <a:rPr lang="en-IN" sz="1600"/>
              <a:t>Membership includes both government officials from the ULB council and representatives of citizens’ groups </a:t>
            </a:r>
            <a:r>
              <a:rPr lang="en-IN" sz="1600" i="1"/>
              <a:t>(ward counsellors)</a:t>
            </a:r>
            <a:r>
              <a:rPr lang="en-IN" sz="1600"/>
              <a:t> and other local stakeholders </a:t>
            </a:r>
            <a:r>
              <a:rPr lang="en-IN" sz="1600" i="1"/>
              <a:t>(visionaries)</a:t>
            </a:r>
          </a:p>
          <a:p>
            <a:pPr marL="722313" lvl="2" indent="-279400" algn="just" eaLnBrk="1" hangingPunct="1">
              <a:buFont typeface="Arial" pitchFamily="34" charset="0"/>
              <a:buChar char="•"/>
            </a:pPr>
            <a:r>
              <a:rPr lang="en-IN" sz="1600"/>
              <a:t>Representatives from the district administration; Department of Public Works Department; Social Welfare</a:t>
            </a:r>
            <a:endParaRPr lang="en-US" sz="1600"/>
          </a:p>
          <a:p>
            <a:pPr marL="722313" lvl="2" indent="-279400" algn="just" eaLnBrk="1" hangingPunct="1">
              <a:buFont typeface="Arial" pitchFamily="34" charset="0"/>
              <a:buChar char="•"/>
            </a:pPr>
            <a:r>
              <a:rPr lang="en-IN" sz="1600"/>
              <a:t>Diverse membership from the public, ranging from the elite in the town to its slum dwellers. </a:t>
            </a:r>
          </a:p>
          <a:p>
            <a:pPr marL="722313" lvl="2" indent="-279400" algn="just" eaLnBrk="1" hangingPunct="1">
              <a:buFont typeface="Arial" pitchFamily="34" charset="0"/>
              <a:buChar char="•"/>
            </a:pPr>
            <a:r>
              <a:rPr lang="en-IN" sz="1600"/>
              <a:t>Female members</a:t>
            </a:r>
            <a:endParaRPr lang="en-US" sz="1600"/>
          </a:p>
          <a:p>
            <a:pPr marL="347663" lvl="1" indent="-231775" algn="just" eaLnBrk="1" hangingPunct="1">
              <a:lnSpc>
                <a:spcPct val="150000"/>
              </a:lnSpc>
              <a:buFont typeface="Arial" pitchFamily="34" charset="0"/>
              <a:buChar char="•"/>
            </a:pPr>
            <a:r>
              <a:rPr lang="en-US" sz="1600"/>
              <a:t>Main agenda – defining vision, planning and monitoring, providing guidance</a:t>
            </a:r>
          </a:p>
        </p:txBody>
      </p:sp>
      <p:pic>
        <p:nvPicPr>
          <p:cNvPr id="18437" name="Picture 2"/>
          <p:cNvPicPr>
            <a:picLocks noChangeAspect="1" noChangeArrowheads="1"/>
          </p:cNvPicPr>
          <p:nvPr/>
        </p:nvPicPr>
        <p:blipFill>
          <a:blip r:embed="rId2" cstate="print"/>
          <a:srcRect/>
          <a:stretch>
            <a:fillRect/>
          </a:stretch>
        </p:blipFill>
        <p:spPr bwMode="auto">
          <a:xfrm>
            <a:off x="1447800" y="4419600"/>
            <a:ext cx="6248400" cy="1836738"/>
          </a:xfrm>
          <a:prstGeom prst="rect">
            <a:avLst/>
          </a:prstGeom>
          <a:noFill/>
          <a:ln w="9525">
            <a:noFill/>
            <a:miter lim="800000"/>
            <a:headEnd/>
            <a:tailEnd/>
          </a:ln>
          <a:effectLst/>
        </p:spPr>
      </p:pic>
      <p:sp>
        <p:nvSpPr>
          <p:cNvPr id="18438" name="Title 1"/>
          <p:cNvSpPr>
            <a:spLocks noGrp="1"/>
          </p:cNvSpPr>
          <p:nvPr>
            <p:ph type="title"/>
          </p:nvPr>
        </p:nvSpPr>
        <p:spPr bwMode="auto">
          <a:xfrm>
            <a:off x="1231900" y="115888"/>
            <a:ext cx="7661275" cy="563562"/>
          </a:xfrm>
          <a:noFill/>
          <a:ln>
            <a:miter lim="800000"/>
            <a:headEnd/>
            <a:tailEnd/>
          </a:ln>
        </p:spPr>
        <p:txBody>
          <a:bodyPr vert="horz" wrap="square" lIns="91440" tIns="45720" rIns="91440" bIns="45720" numCol="1" anchor="t" anchorCtr="0" compatLnSpc="1">
            <a:prstTxWarp prst="textNoShape">
              <a:avLst/>
            </a:prstTxWarp>
          </a:bodyPr>
          <a:lstStyle/>
          <a:p>
            <a:r>
              <a:rPr lang="en-IN" sz="2800" dirty="0" smtClean="0"/>
              <a:t>Project Inception – Steering Committee Formation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17</a:t>
            </a:fld>
            <a:endParaRPr lang="en-US" dirty="0"/>
          </a:p>
        </p:txBody>
      </p:sp>
      <p:sp>
        <p:nvSpPr>
          <p:cNvPr id="6" name="Rectangle 5"/>
          <p:cNvSpPr/>
          <p:nvPr/>
        </p:nvSpPr>
        <p:spPr>
          <a:xfrm>
            <a:off x="369220" y="1048731"/>
            <a:ext cx="8473122" cy="4524315"/>
          </a:xfrm>
          <a:prstGeom prst="rect">
            <a:avLst/>
          </a:prstGeom>
        </p:spPr>
        <p:txBody>
          <a:bodyPr wrap="square">
            <a:spAutoFit/>
          </a:bodyPr>
          <a:lstStyle/>
          <a:p>
            <a:pPr marL="236538" indent="-236538">
              <a:lnSpc>
                <a:spcPct val="120000"/>
              </a:lnSpc>
              <a:spcBef>
                <a:spcPts val="0"/>
              </a:spcBef>
              <a:spcAft>
                <a:spcPts val="0"/>
              </a:spcAft>
              <a:buFont typeface="Arial" pitchFamily="34" charset="0"/>
              <a:buChar char="•"/>
            </a:pPr>
            <a:r>
              <a:rPr lang="en-US" sz="2400" dirty="0" smtClean="0">
                <a:latin typeface="+mn-lt"/>
              </a:rPr>
              <a:t>Provide integrated turnkey service to municipality as PPP</a:t>
            </a:r>
          </a:p>
          <a:p>
            <a:pPr marL="236538" indent="-236538">
              <a:lnSpc>
                <a:spcPct val="120000"/>
              </a:lnSpc>
              <a:spcBef>
                <a:spcPts val="0"/>
              </a:spcBef>
              <a:spcAft>
                <a:spcPts val="0"/>
              </a:spcAft>
              <a:buFont typeface="Arial" pitchFamily="34" charset="0"/>
              <a:buChar char="•"/>
            </a:pPr>
            <a:endParaRPr lang="en-US" sz="2400" dirty="0" smtClean="0">
              <a:latin typeface="+mn-lt"/>
            </a:endParaRPr>
          </a:p>
          <a:p>
            <a:pPr marL="236538" indent="-236538">
              <a:lnSpc>
                <a:spcPct val="120000"/>
              </a:lnSpc>
              <a:spcBef>
                <a:spcPts val="0"/>
              </a:spcBef>
              <a:spcAft>
                <a:spcPts val="0"/>
              </a:spcAft>
              <a:buFont typeface="Arial" pitchFamily="34" charset="0"/>
              <a:buChar char="•"/>
            </a:pPr>
            <a:r>
              <a:rPr lang="en-US" sz="2400" dirty="0" smtClean="0">
                <a:latin typeface="+mn-lt"/>
              </a:rPr>
              <a:t>Design, Build and Operate Faecal Sludge Treatment Plant </a:t>
            </a:r>
          </a:p>
          <a:p>
            <a:pPr marL="236538" indent="-236538">
              <a:lnSpc>
                <a:spcPct val="120000"/>
              </a:lnSpc>
              <a:spcBef>
                <a:spcPts val="0"/>
              </a:spcBef>
              <a:spcAft>
                <a:spcPts val="0"/>
              </a:spcAft>
              <a:buFont typeface="Arial" pitchFamily="34" charset="0"/>
              <a:buChar char="•"/>
            </a:pPr>
            <a:endParaRPr lang="en-US" sz="2400" dirty="0" smtClean="0">
              <a:latin typeface="+mn-lt"/>
            </a:endParaRPr>
          </a:p>
          <a:p>
            <a:pPr marL="236538" indent="-236538">
              <a:lnSpc>
                <a:spcPct val="120000"/>
              </a:lnSpc>
              <a:spcBef>
                <a:spcPts val="0"/>
              </a:spcBef>
              <a:spcAft>
                <a:spcPts val="0"/>
              </a:spcAft>
              <a:buFont typeface="Arial" pitchFamily="34" charset="0"/>
              <a:buChar char="•"/>
            </a:pPr>
            <a:r>
              <a:rPr lang="en-US" sz="2400" dirty="0" smtClean="0">
                <a:latin typeface="+mn-lt"/>
              </a:rPr>
              <a:t>Also operate De-</a:t>
            </a:r>
            <a:r>
              <a:rPr lang="en-US" sz="2400" dirty="0" err="1" smtClean="0">
                <a:latin typeface="+mn-lt"/>
              </a:rPr>
              <a:t>sludging</a:t>
            </a:r>
            <a:r>
              <a:rPr lang="en-US" sz="2400" dirty="0" smtClean="0">
                <a:latin typeface="+mn-lt"/>
              </a:rPr>
              <a:t> Trucks, ensuring safe transportation, treatment and re-use of faecal sludge</a:t>
            </a:r>
          </a:p>
          <a:p>
            <a:pPr marL="236538" indent="-236538">
              <a:lnSpc>
                <a:spcPct val="120000"/>
              </a:lnSpc>
              <a:spcBef>
                <a:spcPts val="0"/>
              </a:spcBef>
              <a:spcAft>
                <a:spcPts val="0"/>
              </a:spcAft>
              <a:buFont typeface="Arial" pitchFamily="34" charset="0"/>
              <a:buChar char="•"/>
            </a:pPr>
            <a:endParaRPr lang="en-US" sz="2400" dirty="0" smtClean="0">
              <a:latin typeface="+mn-lt"/>
            </a:endParaRPr>
          </a:p>
          <a:p>
            <a:pPr marL="236538" indent="-236538">
              <a:lnSpc>
                <a:spcPct val="120000"/>
              </a:lnSpc>
              <a:spcBef>
                <a:spcPts val="0"/>
              </a:spcBef>
              <a:spcAft>
                <a:spcPts val="0"/>
              </a:spcAft>
              <a:buFont typeface="Arial" pitchFamily="34" charset="0"/>
              <a:buChar char="•"/>
            </a:pPr>
            <a:endParaRPr lang="en-US" sz="2400" dirty="0" smtClean="0">
              <a:latin typeface="+mn-lt"/>
            </a:endParaRPr>
          </a:p>
          <a:p>
            <a:pPr marL="236538" indent="-236538">
              <a:lnSpc>
                <a:spcPct val="120000"/>
              </a:lnSpc>
              <a:spcBef>
                <a:spcPts val="0"/>
              </a:spcBef>
              <a:spcAft>
                <a:spcPts val="0"/>
              </a:spcAft>
              <a:buFont typeface="Arial" pitchFamily="34" charset="0"/>
              <a:buChar char="•"/>
            </a:pPr>
            <a:endParaRPr lang="en-US" sz="2400" dirty="0" smtClean="0">
              <a:latin typeface="+mn-lt"/>
            </a:endParaRPr>
          </a:p>
          <a:p>
            <a:pPr marL="236538" indent="-236538">
              <a:lnSpc>
                <a:spcPct val="120000"/>
              </a:lnSpc>
              <a:spcBef>
                <a:spcPts val="0"/>
              </a:spcBef>
              <a:spcAft>
                <a:spcPts val="0"/>
              </a:spcAft>
              <a:buFont typeface="Arial" pitchFamily="34" charset="0"/>
              <a:buChar char="•"/>
            </a:pPr>
            <a:endParaRPr lang="en-US" sz="2400" dirty="0" smtClean="0">
              <a:latin typeface="+mn-lt"/>
            </a:endParaRPr>
          </a:p>
        </p:txBody>
      </p:sp>
      <p:sp>
        <p:nvSpPr>
          <p:cNvPr id="7" name="Title 80"/>
          <p:cNvSpPr>
            <a:spLocks noGrp="1"/>
          </p:cNvSpPr>
          <p:nvPr>
            <p:ph type="title"/>
          </p:nvPr>
        </p:nvSpPr>
        <p:spPr>
          <a:xfrm>
            <a:off x="2057400" y="234820"/>
            <a:ext cx="6934200" cy="603380"/>
          </a:xfrm>
        </p:spPr>
        <p:txBody>
          <a:bodyPr/>
          <a:lstStyle/>
          <a:p>
            <a:r>
              <a:rPr lang="en-US" dirty="0" smtClean="0"/>
              <a:t>Simplified Approach</a:t>
            </a:r>
            <a:endParaRPr lang="en-US" dirty="0"/>
          </a:p>
        </p:txBody>
      </p:sp>
      <p:graphicFrame>
        <p:nvGraphicFramePr>
          <p:cNvPr id="5" name="Diagram 4"/>
          <p:cNvGraphicFramePr/>
          <p:nvPr/>
        </p:nvGraphicFramePr>
        <p:xfrm>
          <a:off x="419468" y="4275438"/>
          <a:ext cx="8279663" cy="1553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68313" y="188913"/>
            <a:ext cx="8394700" cy="563562"/>
          </a:xfrm>
          <a:noFill/>
          <a:ln>
            <a:miter lim="800000"/>
            <a:headEnd/>
            <a:tailEnd/>
          </a:ln>
        </p:spPr>
        <p:txBody>
          <a:bodyPr vert="horz" wrap="square" lIns="91440" tIns="45720" rIns="91440" bIns="45720" numCol="1" anchor="t" anchorCtr="0" compatLnSpc="1">
            <a:prstTxWarp prst="textNoShape">
              <a:avLst/>
            </a:prstTxWarp>
          </a:bodyPr>
          <a:lstStyle/>
          <a:p>
            <a:r>
              <a:rPr lang="en-IN" smtClean="0"/>
              <a:t>Conceptualization – Guiding Principles</a:t>
            </a:r>
          </a:p>
        </p:txBody>
      </p:sp>
      <p:pic>
        <p:nvPicPr>
          <p:cNvPr id="17411" name="Picture 3" descr="C:\Users\Administrator.Susmita-VAIO\Desktop\Picture2.png"/>
          <p:cNvPicPr>
            <a:picLocks noChangeAspect="1" noChangeArrowheads="1"/>
          </p:cNvPicPr>
          <p:nvPr/>
        </p:nvPicPr>
        <p:blipFill>
          <a:blip r:embed="rId3" cstate="print"/>
          <a:srcRect/>
          <a:stretch>
            <a:fillRect/>
          </a:stretch>
        </p:blipFill>
        <p:spPr bwMode="auto">
          <a:xfrm>
            <a:off x="596872" y="700203"/>
            <a:ext cx="7712103" cy="56958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txBox="1">
            <a:spLocks noChangeArrowheads="1"/>
          </p:cNvSpPr>
          <p:nvPr/>
        </p:nvSpPr>
        <p:spPr bwMode="auto">
          <a:xfrm>
            <a:off x="711200" y="153988"/>
            <a:ext cx="8340725" cy="636587"/>
          </a:xfrm>
          <a:prstGeom prst="rect">
            <a:avLst/>
          </a:prstGeom>
          <a:noFill/>
          <a:ln w="9525">
            <a:noFill/>
            <a:miter lim="800000"/>
            <a:headEnd/>
            <a:tailEnd/>
          </a:ln>
        </p:spPr>
        <p:txBody>
          <a:bodyPr/>
          <a:lstStyle/>
          <a:p>
            <a:pPr algn="r"/>
            <a:r>
              <a:rPr lang="en-US" altLang="en-US" sz="3200" dirty="0" smtClean="0">
                <a:solidFill>
                  <a:srgbClr val="00B050"/>
                </a:solidFill>
              </a:rPr>
              <a:t>FSM – Theory of Change</a:t>
            </a:r>
            <a:endParaRPr lang="en-US" altLang="en-US" sz="3200" dirty="0">
              <a:solidFill>
                <a:srgbClr val="00B050"/>
              </a:solidFill>
            </a:endParaRPr>
          </a:p>
        </p:txBody>
      </p:sp>
      <p:sp>
        <p:nvSpPr>
          <p:cNvPr id="33795" name="Text Box 72"/>
          <p:cNvSpPr txBox="1">
            <a:spLocks noChangeArrowheads="1"/>
          </p:cNvSpPr>
          <p:nvPr/>
        </p:nvSpPr>
        <p:spPr bwMode="auto">
          <a:xfrm>
            <a:off x="6748463" y="52388"/>
            <a:ext cx="1966912" cy="136525"/>
          </a:xfrm>
          <a:prstGeom prst="rect">
            <a:avLst/>
          </a:prstGeom>
          <a:noFill/>
          <a:ln w="9525">
            <a:noFill/>
            <a:miter lim="800000"/>
            <a:headEnd/>
            <a:tailEnd/>
          </a:ln>
        </p:spPr>
        <p:txBody>
          <a:bodyPr lIns="0" tIns="0" rIns="0" bIns="0">
            <a:spAutoFit/>
          </a:bodyPr>
          <a:lstStyle/>
          <a:p>
            <a:pPr algn="r" eaLnBrk="1" hangingPunct="1">
              <a:spcBef>
                <a:spcPct val="50000"/>
              </a:spcBef>
            </a:pPr>
            <a:r>
              <a:rPr lang="en-GB" altLang="en-US" sz="900" b="1">
                <a:solidFill>
                  <a:schemeClr val="bg1"/>
                </a:solidFill>
                <a:latin typeface="TheSerif B5 Plain"/>
                <a:ea typeface="SimSun" pitchFamily="2" charset="-122"/>
              </a:rPr>
              <a:t>Non-technical aspects</a:t>
            </a:r>
          </a:p>
        </p:txBody>
      </p:sp>
      <p:sp>
        <p:nvSpPr>
          <p:cNvPr id="33796" name="AutoShape 3"/>
          <p:cNvSpPr>
            <a:spLocks noChangeAspect="1" noChangeArrowheads="1" noTextEdit="1"/>
          </p:cNvSpPr>
          <p:nvPr/>
        </p:nvSpPr>
        <p:spPr bwMode="auto">
          <a:xfrm>
            <a:off x="477838" y="1387475"/>
            <a:ext cx="7597775" cy="4848225"/>
          </a:xfrm>
          <a:prstGeom prst="rect">
            <a:avLst/>
          </a:prstGeom>
          <a:noFill/>
          <a:ln w="9525">
            <a:noFill/>
            <a:miter lim="800000"/>
            <a:headEnd/>
            <a:tailEnd/>
          </a:ln>
        </p:spPr>
        <p:txBody>
          <a:bodyPr/>
          <a:lstStyle/>
          <a:p>
            <a:endParaRPr lang="en-IN"/>
          </a:p>
        </p:txBody>
      </p:sp>
      <p:pic>
        <p:nvPicPr>
          <p:cNvPr id="33797" name="Picture 5"/>
          <p:cNvPicPr>
            <a:picLocks noChangeAspect="1" noChangeArrowheads="1"/>
          </p:cNvPicPr>
          <p:nvPr/>
        </p:nvPicPr>
        <p:blipFill>
          <a:blip r:embed="rId2" cstate="print"/>
          <a:srcRect/>
          <a:stretch>
            <a:fillRect/>
          </a:stretch>
        </p:blipFill>
        <p:spPr bwMode="auto">
          <a:xfrm>
            <a:off x="1981200" y="2360613"/>
            <a:ext cx="3852863" cy="3151187"/>
          </a:xfrm>
          <a:prstGeom prst="rect">
            <a:avLst/>
          </a:prstGeom>
          <a:noFill/>
          <a:ln w="9525">
            <a:noFill/>
            <a:miter lim="800000"/>
            <a:headEnd/>
            <a:tailEnd/>
          </a:ln>
        </p:spPr>
      </p:pic>
      <p:pic>
        <p:nvPicPr>
          <p:cNvPr id="33798" name="Picture 6"/>
          <p:cNvPicPr>
            <a:picLocks noChangeAspect="1" noChangeArrowheads="1"/>
          </p:cNvPicPr>
          <p:nvPr/>
        </p:nvPicPr>
        <p:blipFill>
          <a:blip r:embed="rId3" cstate="print"/>
          <a:srcRect/>
          <a:stretch>
            <a:fillRect/>
          </a:stretch>
        </p:blipFill>
        <p:spPr bwMode="auto">
          <a:xfrm>
            <a:off x="3362325" y="1446213"/>
            <a:ext cx="2036763" cy="1476375"/>
          </a:xfrm>
          <a:prstGeom prst="rect">
            <a:avLst/>
          </a:prstGeom>
          <a:noFill/>
          <a:ln w="9525">
            <a:noFill/>
            <a:miter lim="800000"/>
            <a:headEnd/>
            <a:tailEnd/>
          </a:ln>
        </p:spPr>
      </p:pic>
      <p:pic>
        <p:nvPicPr>
          <p:cNvPr id="33799" name="Picture 7"/>
          <p:cNvPicPr>
            <a:picLocks noChangeAspect="1" noChangeArrowheads="1"/>
          </p:cNvPicPr>
          <p:nvPr/>
        </p:nvPicPr>
        <p:blipFill>
          <a:blip r:embed="rId4" cstate="print"/>
          <a:srcRect/>
          <a:stretch>
            <a:fillRect/>
          </a:stretch>
        </p:blipFill>
        <p:spPr bwMode="auto">
          <a:xfrm>
            <a:off x="4930775" y="2090738"/>
            <a:ext cx="1549400" cy="2014537"/>
          </a:xfrm>
          <a:prstGeom prst="rect">
            <a:avLst/>
          </a:prstGeom>
          <a:noFill/>
          <a:ln w="9525">
            <a:noFill/>
            <a:miter lim="800000"/>
            <a:headEnd/>
            <a:tailEnd/>
          </a:ln>
        </p:spPr>
      </p:pic>
      <p:grpSp>
        <p:nvGrpSpPr>
          <p:cNvPr id="2" name="Group 10"/>
          <p:cNvGrpSpPr>
            <a:grpSpLocks/>
          </p:cNvGrpSpPr>
          <p:nvPr/>
        </p:nvGrpSpPr>
        <p:grpSpPr bwMode="auto">
          <a:xfrm>
            <a:off x="6172200" y="3475038"/>
            <a:ext cx="1046163" cy="1181100"/>
            <a:chOff x="3888" y="2189"/>
            <a:chExt cx="659" cy="744"/>
          </a:xfrm>
        </p:grpSpPr>
        <p:pic>
          <p:nvPicPr>
            <p:cNvPr id="33857" name="Picture 8"/>
            <p:cNvPicPr>
              <a:picLocks noChangeAspect="1" noChangeArrowheads="1"/>
            </p:cNvPicPr>
            <p:nvPr/>
          </p:nvPicPr>
          <p:blipFill>
            <a:blip r:embed="rId5" cstate="print"/>
            <a:srcRect/>
            <a:stretch>
              <a:fillRect/>
            </a:stretch>
          </p:blipFill>
          <p:spPr bwMode="auto">
            <a:xfrm>
              <a:off x="3888" y="2189"/>
              <a:ext cx="659" cy="744"/>
            </a:xfrm>
            <a:prstGeom prst="rect">
              <a:avLst/>
            </a:prstGeom>
            <a:noFill/>
            <a:ln w="9525">
              <a:noFill/>
              <a:miter lim="800000"/>
              <a:headEnd/>
              <a:tailEnd/>
            </a:ln>
          </p:spPr>
        </p:pic>
        <p:pic>
          <p:nvPicPr>
            <p:cNvPr id="33858" name="Picture 9"/>
            <p:cNvPicPr>
              <a:picLocks noChangeAspect="1" noChangeArrowheads="1"/>
            </p:cNvPicPr>
            <p:nvPr/>
          </p:nvPicPr>
          <p:blipFill>
            <a:blip r:embed="rId6" cstate="print"/>
            <a:srcRect/>
            <a:stretch>
              <a:fillRect/>
            </a:stretch>
          </p:blipFill>
          <p:spPr bwMode="auto">
            <a:xfrm>
              <a:off x="3888" y="2189"/>
              <a:ext cx="659" cy="744"/>
            </a:xfrm>
            <a:prstGeom prst="rect">
              <a:avLst/>
            </a:prstGeom>
            <a:noFill/>
            <a:ln w="9525">
              <a:noFill/>
              <a:miter lim="800000"/>
              <a:headEnd/>
              <a:tailEnd/>
            </a:ln>
          </p:spPr>
        </p:pic>
      </p:grpSp>
      <p:pic>
        <p:nvPicPr>
          <p:cNvPr id="33801" name="Picture 11"/>
          <p:cNvPicPr>
            <a:picLocks noChangeAspect="1" noChangeArrowheads="1"/>
          </p:cNvPicPr>
          <p:nvPr/>
        </p:nvPicPr>
        <p:blipFill>
          <a:blip r:embed="rId7" cstate="print"/>
          <a:srcRect/>
          <a:stretch>
            <a:fillRect/>
          </a:stretch>
        </p:blipFill>
        <p:spPr bwMode="auto">
          <a:xfrm>
            <a:off x="5721350" y="4546600"/>
            <a:ext cx="2254250" cy="1679575"/>
          </a:xfrm>
          <a:prstGeom prst="rect">
            <a:avLst/>
          </a:prstGeom>
          <a:noFill/>
          <a:ln w="9525">
            <a:noFill/>
            <a:miter lim="800000"/>
            <a:headEnd/>
            <a:tailEnd/>
          </a:ln>
        </p:spPr>
      </p:pic>
      <p:sp>
        <p:nvSpPr>
          <p:cNvPr id="33802" name="Rectangle 12"/>
          <p:cNvSpPr>
            <a:spLocks noChangeArrowheads="1"/>
          </p:cNvSpPr>
          <p:nvPr/>
        </p:nvSpPr>
        <p:spPr bwMode="auto">
          <a:xfrm>
            <a:off x="5778500" y="4432300"/>
            <a:ext cx="2255838" cy="350838"/>
          </a:xfrm>
          <a:prstGeom prst="rect">
            <a:avLst/>
          </a:prstGeom>
          <a:solidFill>
            <a:srgbClr val="FFFFFF"/>
          </a:solidFill>
          <a:ln w="9525">
            <a:noFill/>
            <a:miter lim="800000"/>
            <a:headEnd/>
            <a:tailEnd/>
          </a:ln>
        </p:spPr>
        <p:txBody>
          <a:bodyPr/>
          <a:lstStyle/>
          <a:p>
            <a:endParaRPr lang="en-MY" altLang="en-US"/>
          </a:p>
        </p:txBody>
      </p:sp>
      <p:sp>
        <p:nvSpPr>
          <p:cNvPr id="33803" name="Rectangle 13"/>
          <p:cNvSpPr>
            <a:spLocks noChangeArrowheads="1"/>
          </p:cNvSpPr>
          <p:nvPr/>
        </p:nvSpPr>
        <p:spPr bwMode="auto">
          <a:xfrm>
            <a:off x="6373813" y="4419600"/>
            <a:ext cx="1103312"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Uncontrolled</a:t>
            </a:r>
            <a:endParaRPr lang="en-US" altLang="en-US"/>
          </a:p>
        </p:txBody>
      </p:sp>
      <p:sp>
        <p:nvSpPr>
          <p:cNvPr id="33804" name="Rectangle 14"/>
          <p:cNvSpPr>
            <a:spLocks noChangeArrowheads="1"/>
          </p:cNvSpPr>
          <p:nvPr/>
        </p:nvSpPr>
        <p:spPr bwMode="auto">
          <a:xfrm>
            <a:off x="6223000" y="4616450"/>
            <a:ext cx="752475"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disposal</a:t>
            </a:r>
            <a:endParaRPr lang="en-US" altLang="en-US"/>
          </a:p>
        </p:txBody>
      </p:sp>
      <p:sp>
        <p:nvSpPr>
          <p:cNvPr id="33805" name="Rectangle 15"/>
          <p:cNvSpPr>
            <a:spLocks noChangeArrowheads="1"/>
          </p:cNvSpPr>
          <p:nvPr/>
        </p:nvSpPr>
        <p:spPr bwMode="auto">
          <a:xfrm>
            <a:off x="6938963" y="4616450"/>
            <a:ext cx="244475"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or</a:t>
            </a:r>
            <a:endParaRPr lang="en-US" altLang="en-US"/>
          </a:p>
        </p:txBody>
      </p:sp>
      <p:sp>
        <p:nvSpPr>
          <p:cNvPr id="33806" name="Rectangle 16"/>
          <p:cNvSpPr>
            <a:spLocks noChangeArrowheads="1"/>
          </p:cNvSpPr>
          <p:nvPr/>
        </p:nvSpPr>
        <p:spPr bwMode="auto">
          <a:xfrm>
            <a:off x="7150100" y="4616450"/>
            <a:ext cx="520700"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reuse</a:t>
            </a:r>
            <a:endParaRPr lang="en-US" altLang="en-US"/>
          </a:p>
        </p:txBody>
      </p:sp>
      <p:grpSp>
        <p:nvGrpSpPr>
          <p:cNvPr id="3" name="Group 19"/>
          <p:cNvGrpSpPr>
            <a:grpSpLocks/>
          </p:cNvGrpSpPr>
          <p:nvPr/>
        </p:nvGrpSpPr>
        <p:grpSpPr bwMode="auto">
          <a:xfrm>
            <a:off x="6172200" y="3475038"/>
            <a:ext cx="1046163" cy="1181100"/>
            <a:chOff x="3888" y="2189"/>
            <a:chExt cx="659" cy="744"/>
          </a:xfrm>
        </p:grpSpPr>
        <p:pic>
          <p:nvPicPr>
            <p:cNvPr id="33855" name="Picture 17"/>
            <p:cNvPicPr>
              <a:picLocks noChangeAspect="1" noChangeArrowheads="1"/>
            </p:cNvPicPr>
            <p:nvPr/>
          </p:nvPicPr>
          <p:blipFill>
            <a:blip r:embed="rId8" cstate="print"/>
            <a:srcRect/>
            <a:stretch>
              <a:fillRect/>
            </a:stretch>
          </p:blipFill>
          <p:spPr bwMode="auto">
            <a:xfrm>
              <a:off x="3888" y="2189"/>
              <a:ext cx="659" cy="744"/>
            </a:xfrm>
            <a:prstGeom prst="rect">
              <a:avLst/>
            </a:prstGeom>
            <a:noFill/>
            <a:ln w="9525">
              <a:noFill/>
              <a:miter lim="800000"/>
              <a:headEnd/>
              <a:tailEnd/>
            </a:ln>
          </p:spPr>
        </p:pic>
        <p:pic>
          <p:nvPicPr>
            <p:cNvPr id="33856" name="Picture 18"/>
            <p:cNvPicPr>
              <a:picLocks noChangeAspect="1" noChangeArrowheads="1"/>
            </p:cNvPicPr>
            <p:nvPr/>
          </p:nvPicPr>
          <p:blipFill>
            <a:blip r:embed="rId9" cstate="print"/>
            <a:srcRect/>
            <a:stretch>
              <a:fillRect/>
            </a:stretch>
          </p:blipFill>
          <p:spPr bwMode="auto">
            <a:xfrm>
              <a:off x="3888" y="2189"/>
              <a:ext cx="659" cy="744"/>
            </a:xfrm>
            <a:prstGeom prst="rect">
              <a:avLst/>
            </a:prstGeom>
            <a:noFill/>
            <a:ln w="9525">
              <a:noFill/>
              <a:miter lim="800000"/>
              <a:headEnd/>
              <a:tailEnd/>
            </a:ln>
          </p:spPr>
        </p:pic>
      </p:grpSp>
      <p:pic>
        <p:nvPicPr>
          <p:cNvPr id="33808" name="Picture 20"/>
          <p:cNvPicPr>
            <a:picLocks noChangeAspect="1" noChangeArrowheads="1"/>
          </p:cNvPicPr>
          <p:nvPr/>
        </p:nvPicPr>
        <p:blipFill>
          <a:blip r:embed="rId7" cstate="print"/>
          <a:srcRect/>
          <a:stretch>
            <a:fillRect/>
          </a:stretch>
        </p:blipFill>
        <p:spPr bwMode="auto">
          <a:xfrm>
            <a:off x="5721350" y="4546600"/>
            <a:ext cx="2254250" cy="1679575"/>
          </a:xfrm>
          <a:prstGeom prst="rect">
            <a:avLst/>
          </a:prstGeom>
          <a:noFill/>
          <a:ln w="9525">
            <a:noFill/>
            <a:miter lim="800000"/>
            <a:headEnd/>
            <a:tailEnd/>
          </a:ln>
        </p:spPr>
      </p:pic>
      <p:sp>
        <p:nvSpPr>
          <p:cNvPr id="33809" name="Rectangle 21"/>
          <p:cNvSpPr>
            <a:spLocks noChangeArrowheads="1"/>
          </p:cNvSpPr>
          <p:nvPr/>
        </p:nvSpPr>
        <p:spPr bwMode="auto">
          <a:xfrm>
            <a:off x="5778500" y="4432300"/>
            <a:ext cx="2255838" cy="350838"/>
          </a:xfrm>
          <a:prstGeom prst="rect">
            <a:avLst/>
          </a:prstGeom>
          <a:solidFill>
            <a:srgbClr val="FFFFFF"/>
          </a:solidFill>
          <a:ln w="9525">
            <a:noFill/>
            <a:miter lim="800000"/>
            <a:headEnd/>
            <a:tailEnd/>
          </a:ln>
        </p:spPr>
        <p:txBody>
          <a:bodyPr/>
          <a:lstStyle/>
          <a:p>
            <a:endParaRPr lang="en-MY" altLang="en-US"/>
          </a:p>
        </p:txBody>
      </p:sp>
      <p:sp>
        <p:nvSpPr>
          <p:cNvPr id="33810" name="Rectangle 22"/>
          <p:cNvSpPr>
            <a:spLocks noChangeArrowheads="1"/>
          </p:cNvSpPr>
          <p:nvPr/>
        </p:nvSpPr>
        <p:spPr bwMode="auto">
          <a:xfrm>
            <a:off x="6373813" y="4419600"/>
            <a:ext cx="1103312"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Uncontrolled</a:t>
            </a:r>
            <a:endParaRPr lang="en-US" altLang="en-US"/>
          </a:p>
        </p:txBody>
      </p:sp>
      <p:sp>
        <p:nvSpPr>
          <p:cNvPr id="33811" name="Rectangle 23"/>
          <p:cNvSpPr>
            <a:spLocks noChangeArrowheads="1"/>
          </p:cNvSpPr>
          <p:nvPr/>
        </p:nvSpPr>
        <p:spPr bwMode="auto">
          <a:xfrm>
            <a:off x="6223000" y="4616450"/>
            <a:ext cx="752475"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disposal</a:t>
            </a:r>
            <a:endParaRPr lang="en-US" altLang="en-US"/>
          </a:p>
        </p:txBody>
      </p:sp>
      <p:sp>
        <p:nvSpPr>
          <p:cNvPr id="33812" name="Rectangle 24"/>
          <p:cNvSpPr>
            <a:spLocks noChangeArrowheads="1"/>
          </p:cNvSpPr>
          <p:nvPr/>
        </p:nvSpPr>
        <p:spPr bwMode="auto">
          <a:xfrm>
            <a:off x="6938963" y="4616450"/>
            <a:ext cx="244475"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or</a:t>
            </a:r>
            <a:endParaRPr lang="en-US" altLang="en-US"/>
          </a:p>
        </p:txBody>
      </p:sp>
      <p:sp>
        <p:nvSpPr>
          <p:cNvPr id="33813" name="Rectangle 25"/>
          <p:cNvSpPr>
            <a:spLocks noChangeArrowheads="1"/>
          </p:cNvSpPr>
          <p:nvPr/>
        </p:nvSpPr>
        <p:spPr bwMode="auto">
          <a:xfrm>
            <a:off x="7150100" y="4616450"/>
            <a:ext cx="520700" cy="228600"/>
          </a:xfrm>
          <a:prstGeom prst="rect">
            <a:avLst/>
          </a:prstGeom>
          <a:noFill/>
          <a:ln w="9525">
            <a:noFill/>
            <a:miter lim="800000"/>
            <a:headEnd/>
            <a:tailEnd/>
          </a:ln>
        </p:spPr>
        <p:txBody>
          <a:bodyPr wrap="none" lIns="0" tIns="0" rIns="0" bIns="0">
            <a:spAutoFit/>
          </a:bodyPr>
          <a:lstStyle/>
          <a:p>
            <a:r>
              <a:rPr lang="en-US" altLang="en-US" sz="1300" b="1">
                <a:solidFill>
                  <a:srgbClr val="000000"/>
                </a:solidFill>
              </a:rPr>
              <a:t>reuse</a:t>
            </a:r>
            <a:endParaRPr lang="en-US" altLang="en-US"/>
          </a:p>
        </p:txBody>
      </p:sp>
      <p:sp>
        <p:nvSpPr>
          <p:cNvPr id="33814" name="Line 26"/>
          <p:cNvSpPr>
            <a:spLocks noChangeShapeType="1"/>
          </p:cNvSpPr>
          <p:nvPr/>
        </p:nvSpPr>
        <p:spPr bwMode="auto">
          <a:xfrm flipH="1">
            <a:off x="6042025" y="4465638"/>
            <a:ext cx="1581150" cy="1371600"/>
          </a:xfrm>
          <a:prstGeom prst="line">
            <a:avLst/>
          </a:prstGeom>
          <a:noFill/>
          <a:ln w="41275">
            <a:solidFill>
              <a:srgbClr val="FF0000"/>
            </a:solidFill>
            <a:round/>
            <a:headEnd/>
            <a:tailEnd/>
          </a:ln>
        </p:spPr>
        <p:txBody>
          <a:bodyPr/>
          <a:lstStyle/>
          <a:p>
            <a:endParaRPr lang="en-IN"/>
          </a:p>
        </p:txBody>
      </p:sp>
      <p:sp>
        <p:nvSpPr>
          <p:cNvPr id="33815" name="Line 27"/>
          <p:cNvSpPr>
            <a:spLocks noChangeShapeType="1"/>
          </p:cNvSpPr>
          <p:nvPr/>
        </p:nvSpPr>
        <p:spPr bwMode="auto">
          <a:xfrm flipH="1" flipV="1">
            <a:off x="6100763" y="4432300"/>
            <a:ext cx="1582737" cy="1404938"/>
          </a:xfrm>
          <a:prstGeom prst="line">
            <a:avLst/>
          </a:prstGeom>
          <a:noFill/>
          <a:ln w="41275">
            <a:solidFill>
              <a:srgbClr val="FF0000"/>
            </a:solidFill>
            <a:round/>
            <a:headEnd/>
            <a:tailEnd/>
          </a:ln>
        </p:spPr>
        <p:txBody>
          <a:bodyPr/>
          <a:lstStyle/>
          <a:p>
            <a:endParaRPr lang="en-IN"/>
          </a:p>
        </p:txBody>
      </p:sp>
      <p:sp>
        <p:nvSpPr>
          <p:cNvPr id="60440" name="Rectangle 28"/>
          <p:cNvSpPr>
            <a:spLocks noChangeArrowheads="1"/>
          </p:cNvSpPr>
          <p:nvPr/>
        </p:nvSpPr>
        <p:spPr bwMode="auto">
          <a:xfrm>
            <a:off x="6042025" y="2351088"/>
            <a:ext cx="1816100" cy="968375"/>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33817" name="Rectangle 29"/>
          <p:cNvSpPr>
            <a:spLocks noChangeArrowheads="1"/>
          </p:cNvSpPr>
          <p:nvPr/>
        </p:nvSpPr>
        <p:spPr bwMode="auto">
          <a:xfrm>
            <a:off x="6116638" y="2400300"/>
            <a:ext cx="1666875"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Efficient haulage </a:t>
            </a:r>
            <a:endParaRPr lang="en-US" altLang="en-US"/>
          </a:p>
        </p:txBody>
      </p:sp>
      <p:sp>
        <p:nvSpPr>
          <p:cNvPr id="33818" name="Rectangle 30"/>
          <p:cNvSpPr>
            <a:spLocks noChangeArrowheads="1"/>
          </p:cNvSpPr>
          <p:nvPr/>
        </p:nvSpPr>
        <p:spPr bwMode="auto">
          <a:xfrm>
            <a:off x="6116638" y="2624138"/>
            <a:ext cx="1716087"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of FS (incentives/ </a:t>
            </a:r>
            <a:endParaRPr lang="en-US" altLang="en-US"/>
          </a:p>
        </p:txBody>
      </p:sp>
      <p:sp>
        <p:nvSpPr>
          <p:cNvPr id="33819" name="Rectangle 31"/>
          <p:cNvSpPr>
            <a:spLocks noChangeArrowheads="1"/>
          </p:cNvSpPr>
          <p:nvPr/>
        </p:nvSpPr>
        <p:spPr bwMode="auto">
          <a:xfrm>
            <a:off x="6116638" y="2847975"/>
            <a:ext cx="1208087" cy="230188"/>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enforcement </a:t>
            </a:r>
            <a:endParaRPr lang="en-US" altLang="en-US"/>
          </a:p>
        </p:txBody>
      </p:sp>
      <p:sp>
        <p:nvSpPr>
          <p:cNvPr id="60444" name="Rectangle 33"/>
          <p:cNvSpPr>
            <a:spLocks noChangeArrowheads="1"/>
          </p:cNvSpPr>
          <p:nvPr/>
        </p:nvSpPr>
        <p:spPr bwMode="auto">
          <a:xfrm>
            <a:off x="2792413" y="5732463"/>
            <a:ext cx="2636837" cy="520700"/>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60445" name="Rectangle 34"/>
          <p:cNvSpPr>
            <a:spLocks noChangeArrowheads="1"/>
          </p:cNvSpPr>
          <p:nvPr/>
        </p:nvSpPr>
        <p:spPr bwMode="auto">
          <a:xfrm>
            <a:off x="2995613" y="5721350"/>
            <a:ext cx="2136775" cy="263525"/>
          </a:xfrm>
          <a:prstGeom prst="rect">
            <a:avLst/>
          </a:prstGeom>
          <a:solidFill>
            <a:schemeClr val="accent2">
              <a:lumMod val="20000"/>
              <a:lumOff val="80000"/>
            </a:schemeClr>
          </a:solidFill>
          <a:ln>
            <a:noFill/>
          </a:ln>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500" b="1" dirty="0" smtClean="0">
                <a:solidFill>
                  <a:srgbClr val="000000"/>
                </a:solidFill>
              </a:rPr>
              <a:t>Appropriate treatment </a:t>
            </a:r>
            <a:endParaRPr lang="en-US" altLang="en-US" sz="1800" dirty="0" smtClean="0"/>
          </a:p>
        </p:txBody>
      </p:sp>
      <p:sp>
        <p:nvSpPr>
          <p:cNvPr id="33822" name="Rectangle 35"/>
          <p:cNvSpPr>
            <a:spLocks noChangeArrowheads="1"/>
          </p:cNvSpPr>
          <p:nvPr/>
        </p:nvSpPr>
        <p:spPr bwMode="auto">
          <a:xfrm>
            <a:off x="3017838" y="5924550"/>
            <a:ext cx="501650" cy="230188"/>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 O&amp;M</a:t>
            </a:r>
            <a:endParaRPr lang="en-US" altLang="en-US"/>
          </a:p>
        </p:txBody>
      </p:sp>
      <p:sp>
        <p:nvSpPr>
          <p:cNvPr id="60447" name="Rectangle 36"/>
          <p:cNvSpPr>
            <a:spLocks noChangeArrowheads="1"/>
          </p:cNvSpPr>
          <p:nvPr/>
        </p:nvSpPr>
        <p:spPr bwMode="auto">
          <a:xfrm>
            <a:off x="711200" y="3319463"/>
            <a:ext cx="1349375" cy="1190625"/>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33824" name="Rectangle 37"/>
          <p:cNvSpPr>
            <a:spLocks noChangeArrowheads="1"/>
          </p:cNvSpPr>
          <p:nvPr/>
        </p:nvSpPr>
        <p:spPr bwMode="auto">
          <a:xfrm>
            <a:off x="755650" y="3368675"/>
            <a:ext cx="547688"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Safe </a:t>
            </a:r>
            <a:endParaRPr lang="en-US" altLang="en-US"/>
          </a:p>
        </p:txBody>
      </p:sp>
      <p:sp>
        <p:nvSpPr>
          <p:cNvPr id="33825" name="Rectangle 38"/>
          <p:cNvSpPr>
            <a:spLocks noChangeArrowheads="1"/>
          </p:cNvSpPr>
          <p:nvPr/>
        </p:nvSpPr>
        <p:spPr bwMode="auto">
          <a:xfrm>
            <a:off x="1198563" y="3368675"/>
            <a:ext cx="601662"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reuse</a:t>
            </a:r>
            <a:endParaRPr lang="en-US" altLang="en-US"/>
          </a:p>
        </p:txBody>
      </p:sp>
      <p:sp>
        <p:nvSpPr>
          <p:cNvPr id="33826" name="Rectangle 39"/>
          <p:cNvSpPr>
            <a:spLocks noChangeArrowheads="1"/>
          </p:cNvSpPr>
          <p:nvPr/>
        </p:nvSpPr>
        <p:spPr bwMode="auto">
          <a:xfrm>
            <a:off x="1746250" y="3368675"/>
            <a:ext cx="323850"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of </a:t>
            </a:r>
            <a:endParaRPr lang="en-US" altLang="en-US"/>
          </a:p>
        </p:txBody>
      </p:sp>
      <p:sp>
        <p:nvSpPr>
          <p:cNvPr id="33827" name="Rectangle 40"/>
          <p:cNvSpPr>
            <a:spLocks noChangeArrowheads="1"/>
          </p:cNvSpPr>
          <p:nvPr/>
        </p:nvSpPr>
        <p:spPr bwMode="auto">
          <a:xfrm>
            <a:off x="755650" y="3592513"/>
            <a:ext cx="728663"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treated</a:t>
            </a:r>
            <a:endParaRPr lang="en-US" altLang="en-US"/>
          </a:p>
        </p:txBody>
      </p:sp>
      <p:sp>
        <p:nvSpPr>
          <p:cNvPr id="33828" name="Rectangle 41"/>
          <p:cNvSpPr>
            <a:spLocks noChangeArrowheads="1"/>
          </p:cNvSpPr>
          <p:nvPr/>
        </p:nvSpPr>
        <p:spPr bwMode="auto">
          <a:xfrm>
            <a:off x="1425575" y="3592513"/>
            <a:ext cx="685800"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faecal </a:t>
            </a:r>
            <a:endParaRPr lang="en-US" altLang="en-US"/>
          </a:p>
        </p:txBody>
      </p:sp>
      <p:sp>
        <p:nvSpPr>
          <p:cNvPr id="33829" name="Rectangle 42"/>
          <p:cNvSpPr>
            <a:spLocks noChangeArrowheads="1"/>
          </p:cNvSpPr>
          <p:nvPr/>
        </p:nvSpPr>
        <p:spPr bwMode="auto">
          <a:xfrm>
            <a:off x="755650" y="3814763"/>
            <a:ext cx="704850"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sludge</a:t>
            </a:r>
            <a:endParaRPr lang="en-US" altLang="en-US"/>
          </a:p>
        </p:txBody>
      </p:sp>
      <p:sp>
        <p:nvSpPr>
          <p:cNvPr id="33830" name="Rectangle 43"/>
          <p:cNvSpPr>
            <a:spLocks noChangeArrowheads="1"/>
          </p:cNvSpPr>
          <p:nvPr/>
        </p:nvSpPr>
        <p:spPr bwMode="auto">
          <a:xfrm>
            <a:off x="1408113" y="3814763"/>
            <a:ext cx="312737"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in </a:t>
            </a:r>
            <a:endParaRPr lang="en-US" altLang="en-US"/>
          </a:p>
        </p:txBody>
      </p:sp>
      <p:sp>
        <p:nvSpPr>
          <p:cNvPr id="33831" name="Rectangle 44"/>
          <p:cNvSpPr>
            <a:spLocks noChangeArrowheads="1"/>
          </p:cNvSpPr>
          <p:nvPr/>
        </p:nvSpPr>
        <p:spPr bwMode="auto">
          <a:xfrm>
            <a:off x="755650" y="4038600"/>
            <a:ext cx="1076325"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agriculture</a:t>
            </a:r>
            <a:endParaRPr lang="en-US" altLang="en-US"/>
          </a:p>
        </p:txBody>
      </p:sp>
      <p:sp>
        <p:nvSpPr>
          <p:cNvPr id="33832" name="Rectangle 45"/>
          <p:cNvSpPr>
            <a:spLocks noChangeArrowheads="1"/>
          </p:cNvSpPr>
          <p:nvPr/>
        </p:nvSpPr>
        <p:spPr bwMode="auto">
          <a:xfrm>
            <a:off x="1716088" y="4038600"/>
            <a:ext cx="198437"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 </a:t>
            </a:r>
            <a:endParaRPr lang="en-US" altLang="en-US"/>
          </a:p>
        </p:txBody>
      </p:sp>
      <p:sp>
        <p:nvSpPr>
          <p:cNvPr id="33833" name="Rectangle 46"/>
          <p:cNvSpPr>
            <a:spLocks noChangeArrowheads="1"/>
          </p:cNvSpPr>
          <p:nvPr/>
        </p:nvSpPr>
        <p:spPr bwMode="auto">
          <a:xfrm>
            <a:off x="755650" y="4260850"/>
            <a:ext cx="1171575"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aquaculture</a:t>
            </a:r>
            <a:endParaRPr lang="en-US" altLang="en-US"/>
          </a:p>
        </p:txBody>
      </p:sp>
      <p:sp>
        <p:nvSpPr>
          <p:cNvPr id="60458" name="Rectangle 47"/>
          <p:cNvSpPr>
            <a:spLocks noChangeArrowheads="1"/>
          </p:cNvSpPr>
          <p:nvPr/>
        </p:nvSpPr>
        <p:spPr bwMode="auto">
          <a:xfrm>
            <a:off x="3289300" y="3006725"/>
            <a:ext cx="1873250" cy="1192213"/>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33835" name="Rectangle 48"/>
          <p:cNvSpPr>
            <a:spLocks noChangeArrowheads="1"/>
          </p:cNvSpPr>
          <p:nvPr/>
        </p:nvSpPr>
        <p:spPr bwMode="auto">
          <a:xfrm>
            <a:off x="3333750" y="3060700"/>
            <a:ext cx="152400" cy="255588"/>
          </a:xfrm>
          <a:prstGeom prst="rect">
            <a:avLst/>
          </a:prstGeom>
          <a:noFill/>
          <a:ln w="9525">
            <a:noFill/>
            <a:miter lim="800000"/>
            <a:headEnd/>
            <a:tailEnd/>
          </a:ln>
        </p:spPr>
        <p:txBody>
          <a:bodyPr wrap="none" lIns="0" tIns="0" rIns="0" bIns="0">
            <a:spAutoFit/>
          </a:bodyPr>
          <a:lstStyle/>
          <a:p>
            <a:r>
              <a:rPr lang="en-US" altLang="en-US" sz="1500">
                <a:solidFill>
                  <a:srgbClr val="000000"/>
                </a:solidFill>
              </a:rPr>
              <a:t>•</a:t>
            </a:r>
            <a:endParaRPr lang="en-US" altLang="en-US"/>
          </a:p>
        </p:txBody>
      </p:sp>
      <p:sp>
        <p:nvSpPr>
          <p:cNvPr id="33836" name="Rectangle 49"/>
          <p:cNvSpPr>
            <a:spLocks noChangeArrowheads="1"/>
          </p:cNvSpPr>
          <p:nvPr/>
        </p:nvSpPr>
        <p:spPr bwMode="auto">
          <a:xfrm>
            <a:off x="3478213" y="3055938"/>
            <a:ext cx="976312"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Advocacy</a:t>
            </a:r>
            <a:endParaRPr lang="en-US" altLang="en-US"/>
          </a:p>
        </p:txBody>
      </p:sp>
      <p:sp>
        <p:nvSpPr>
          <p:cNvPr id="33837" name="Rectangle 50"/>
          <p:cNvSpPr>
            <a:spLocks noChangeArrowheads="1"/>
          </p:cNvSpPr>
          <p:nvPr/>
        </p:nvSpPr>
        <p:spPr bwMode="auto">
          <a:xfrm>
            <a:off x="3333750" y="3284538"/>
            <a:ext cx="152400" cy="255587"/>
          </a:xfrm>
          <a:prstGeom prst="rect">
            <a:avLst/>
          </a:prstGeom>
          <a:noFill/>
          <a:ln w="9525">
            <a:noFill/>
            <a:miter lim="800000"/>
            <a:headEnd/>
            <a:tailEnd/>
          </a:ln>
        </p:spPr>
        <p:txBody>
          <a:bodyPr wrap="none" lIns="0" tIns="0" rIns="0" bIns="0">
            <a:spAutoFit/>
          </a:bodyPr>
          <a:lstStyle/>
          <a:p>
            <a:r>
              <a:rPr lang="en-US" altLang="en-US" sz="1500">
                <a:solidFill>
                  <a:srgbClr val="000000"/>
                </a:solidFill>
              </a:rPr>
              <a:t>•</a:t>
            </a:r>
            <a:endParaRPr lang="en-US" altLang="en-US"/>
          </a:p>
        </p:txBody>
      </p:sp>
      <p:sp>
        <p:nvSpPr>
          <p:cNvPr id="33838" name="Rectangle 51"/>
          <p:cNvSpPr>
            <a:spLocks noChangeArrowheads="1"/>
          </p:cNvSpPr>
          <p:nvPr/>
        </p:nvSpPr>
        <p:spPr bwMode="auto">
          <a:xfrm>
            <a:off x="3478213" y="3279775"/>
            <a:ext cx="1673225"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Capacity building</a:t>
            </a:r>
            <a:endParaRPr lang="en-US" altLang="en-US"/>
          </a:p>
        </p:txBody>
      </p:sp>
      <p:sp>
        <p:nvSpPr>
          <p:cNvPr id="33839" name="Rectangle 52"/>
          <p:cNvSpPr>
            <a:spLocks noChangeArrowheads="1"/>
          </p:cNvSpPr>
          <p:nvPr/>
        </p:nvSpPr>
        <p:spPr bwMode="auto">
          <a:xfrm>
            <a:off x="3333750" y="3508375"/>
            <a:ext cx="152400" cy="255588"/>
          </a:xfrm>
          <a:prstGeom prst="rect">
            <a:avLst/>
          </a:prstGeom>
          <a:noFill/>
          <a:ln w="9525">
            <a:noFill/>
            <a:miter lim="800000"/>
            <a:headEnd/>
            <a:tailEnd/>
          </a:ln>
        </p:spPr>
        <p:txBody>
          <a:bodyPr wrap="none" lIns="0" tIns="0" rIns="0" bIns="0">
            <a:spAutoFit/>
          </a:bodyPr>
          <a:lstStyle/>
          <a:p>
            <a:r>
              <a:rPr lang="en-US" altLang="en-US" sz="1500">
                <a:solidFill>
                  <a:srgbClr val="000000"/>
                </a:solidFill>
              </a:rPr>
              <a:t>•</a:t>
            </a:r>
            <a:endParaRPr lang="en-US" altLang="en-US"/>
          </a:p>
        </p:txBody>
      </p:sp>
      <p:sp>
        <p:nvSpPr>
          <p:cNvPr id="33840" name="Rectangle 53"/>
          <p:cNvSpPr>
            <a:spLocks noChangeArrowheads="1"/>
          </p:cNvSpPr>
          <p:nvPr/>
        </p:nvSpPr>
        <p:spPr bwMode="auto">
          <a:xfrm>
            <a:off x="3478213" y="3503613"/>
            <a:ext cx="1625600"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Regulatory basis</a:t>
            </a:r>
            <a:endParaRPr lang="en-US" altLang="en-US"/>
          </a:p>
        </p:txBody>
      </p:sp>
      <p:sp>
        <p:nvSpPr>
          <p:cNvPr id="33841" name="Rectangle 54"/>
          <p:cNvSpPr>
            <a:spLocks noChangeArrowheads="1"/>
          </p:cNvSpPr>
          <p:nvPr/>
        </p:nvSpPr>
        <p:spPr bwMode="auto">
          <a:xfrm>
            <a:off x="3333750" y="3730625"/>
            <a:ext cx="152400" cy="255588"/>
          </a:xfrm>
          <a:prstGeom prst="rect">
            <a:avLst/>
          </a:prstGeom>
          <a:noFill/>
          <a:ln w="9525">
            <a:noFill/>
            <a:miter lim="800000"/>
            <a:headEnd/>
            <a:tailEnd/>
          </a:ln>
        </p:spPr>
        <p:txBody>
          <a:bodyPr wrap="none" lIns="0" tIns="0" rIns="0" bIns="0">
            <a:spAutoFit/>
          </a:bodyPr>
          <a:lstStyle/>
          <a:p>
            <a:r>
              <a:rPr lang="en-US" altLang="en-US" sz="1500">
                <a:solidFill>
                  <a:srgbClr val="000000"/>
                </a:solidFill>
              </a:rPr>
              <a:t>•</a:t>
            </a:r>
            <a:endParaRPr lang="en-US" altLang="en-US"/>
          </a:p>
        </p:txBody>
      </p:sp>
      <p:sp>
        <p:nvSpPr>
          <p:cNvPr id="60466" name="Rectangle 55"/>
          <p:cNvSpPr>
            <a:spLocks noChangeArrowheads="1"/>
          </p:cNvSpPr>
          <p:nvPr/>
        </p:nvSpPr>
        <p:spPr bwMode="auto">
          <a:xfrm>
            <a:off x="3478213" y="3725863"/>
            <a:ext cx="1577975" cy="230187"/>
          </a:xfrm>
          <a:prstGeom prst="rect">
            <a:avLst/>
          </a:prstGeom>
          <a:solidFill>
            <a:schemeClr val="accent2">
              <a:lumMod val="20000"/>
              <a:lumOff val="80000"/>
            </a:schemeClr>
          </a:solidFill>
          <a:ln>
            <a:noFill/>
          </a:ln>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500" b="1" smtClean="0">
                <a:solidFill>
                  <a:srgbClr val="000000"/>
                </a:solidFill>
              </a:rPr>
              <a:t>Collaboration of </a:t>
            </a:r>
            <a:endParaRPr lang="en-US" altLang="en-US" sz="1800" smtClean="0"/>
          </a:p>
        </p:txBody>
      </p:sp>
      <p:sp>
        <p:nvSpPr>
          <p:cNvPr id="33843" name="Rectangle 56"/>
          <p:cNvSpPr>
            <a:spLocks noChangeArrowheads="1"/>
          </p:cNvSpPr>
          <p:nvPr/>
        </p:nvSpPr>
        <p:spPr bwMode="auto">
          <a:xfrm>
            <a:off x="3478213" y="3949700"/>
            <a:ext cx="1268412"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stakeholders</a:t>
            </a:r>
            <a:endParaRPr lang="en-US" altLang="en-US"/>
          </a:p>
        </p:txBody>
      </p:sp>
      <p:sp>
        <p:nvSpPr>
          <p:cNvPr id="60468" name="Rectangle 57"/>
          <p:cNvSpPr>
            <a:spLocks noChangeArrowheads="1"/>
          </p:cNvSpPr>
          <p:nvPr/>
        </p:nvSpPr>
        <p:spPr bwMode="auto">
          <a:xfrm>
            <a:off x="5162550" y="1504950"/>
            <a:ext cx="1758950" cy="733425"/>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33845" name="Rectangle 58"/>
          <p:cNvSpPr>
            <a:spLocks noChangeArrowheads="1"/>
          </p:cNvSpPr>
          <p:nvPr/>
        </p:nvSpPr>
        <p:spPr bwMode="auto">
          <a:xfrm>
            <a:off x="5238750" y="1552575"/>
            <a:ext cx="1679575"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Regular and safe </a:t>
            </a:r>
            <a:endParaRPr lang="en-US" altLang="en-US"/>
          </a:p>
        </p:txBody>
      </p:sp>
      <p:sp>
        <p:nvSpPr>
          <p:cNvPr id="33846" name="Rectangle 59"/>
          <p:cNvSpPr>
            <a:spLocks noChangeArrowheads="1"/>
          </p:cNvSpPr>
          <p:nvPr/>
        </p:nvSpPr>
        <p:spPr bwMode="auto">
          <a:xfrm>
            <a:off x="5238750" y="1776413"/>
            <a:ext cx="1535113" cy="461962"/>
          </a:xfrm>
          <a:prstGeom prst="rect">
            <a:avLst/>
          </a:prstGeom>
          <a:noFill/>
          <a:ln w="9525">
            <a:noFill/>
            <a:miter lim="800000"/>
            <a:headEnd/>
            <a:tailEnd/>
          </a:ln>
        </p:spPr>
        <p:txBody>
          <a:bodyPr wrap="none" lIns="0" tIns="0" rIns="0" bIns="0">
            <a:spAutoFit/>
          </a:bodyPr>
          <a:lstStyle/>
          <a:p>
            <a:r>
              <a:rPr lang="en-US" altLang="en-US" sz="1500" b="1" dirty="0">
                <a:solidFill>
                  <a:srgbClr val="000000"/>
                </a:solidFill>
              </a:rPr>
              <a:t>emptying of pits </a:t>
            </a:r>
          </a:p>
          <a:p>
            <a:r>
              <a:rPr lang="en-US" altLang="en-US" sz="1500" b="1" dirty="0">
                <a:solidFill>
                  <a:srgbClr val="000000"/>
                </a:solidFill>
              </a:rPr>
              <a:t>and septic tanks</a:t>
            </a:r>
            <a:endParaRPr lang="en-US" altLang="en-US" dirty="0"/>
          </a:p>
        </p:txBody>
      </p:sp>
      <p:sp>
        <p:nvSpPr>
          <p:cNvPr id="60471" name="Rectangle 60"/>
          <p:cNvSpPr>
            <a:spLocks noChangeArrowheads="1"/>
          </p:cNvSpPr>
          <p:nvPr/>
        </p:nvSpPr>
        <p:spPr bwMode="auto">
          <a:xfrm>
            <a:off x="1355725" y="1620838"/>
            <a:ext cx="1522413" cy="746125"/>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33848" name="Rectangle 61"/>
          <p:cNvSpPr>
            <a:spLocks noChangeArrowheads="1"/>
          </p:cNvSpPr>
          <p:nvPr/>
        </p:nvSpPr>
        <p:spPr bwMode="auto">
          <a:xfrm>
            <a:off x="1431925" y="1671638"/>
            <a:ext cx="519113" cy="230187"/>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Tariff </a:t>
            </a:r>
            <a:endParaRPr lang="en-US" altLang="en-US"/>
          </a:p>
        </p:txBody>
      </p:sp>
      <p:sp>
        <p:nvSpPr>
          <p:cNvPr id="60473" name="Rectangle 62"/>
          <p:cNvSpPr>
            <a:spLocks noChangeArrowheads="1"/>
          </p:cNvSpPr>
          <p:nvPr/>
        </p:nvSpPr>
        <p:spPr bwMode="auto">
          <a:xfrm>
            <a:off x="1431925" y="1893888"/>
            <a:ext cx="1362075" cy="263525"/>
          </a:xfrm>
          <a:prstGeom prst="rect">
            <a:avLst/>
          </a:prstGeom>
          <a:solidFill>
            <a:schemeClr val="accent2">
              <a:lumMod val="20000"/>
              <a:lumOff val="80000"/>
            </a:schemeClr>
          </a:solidFill>
          <a:ln>
            <a:noFill/>
          </a:ln>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500" b="1" smtClean="0">
                <a:solidFill>
                  <a:srgbClr val="000000"/>
                </a:solidFill>
              </a:rPr>
              <a:t>structure and </a:t>
            </a:r>
            <a:endParaRPr lang="en-US" altLang="en-US" sz="1800" smtClean="0"/>
          </a:p>
        </p:txBody>
      </p:sp>
      <p:sp>
        <p:nvSpPr>
          <p:cNvPr id="33850" name="Rectangle 63"/>
          <p:cNvSpPr>
            <a:spLocks noChangeArrowheads="1"/>
          </p:cNvSpPr>
          <p:nvPr/>
        </p:nvSpPr>
        <p:spPr bwMode="auto">
          <a:xfrm>
            <a:off x="1431925" y="2117725"/>
            <a:ext cx="1325563" cy="263525"/>
          </a:xfrm>
          <a:prstGeom prst="rect">
            <a:avLst/>
          </a:prstGeom>
          <a:noFill/>
          <a:ln w="9525">
            <a:noFill/>
            <a:miter lim="800000"/>
            <a:headEnd/>
            <a:tailEnd/>
          </a:ln>
        </p:spPr>
        <p:txBody>
          <a:bodyPr wrap="none" lIns="0" tIns="0" rIns="0" bIns="0">
            <a:spAutoFit/>
          </a:bodyPr>
          <a:lstStyle/>
          <a:p>
            <a:r>
              <a:rPr lang="en-US" altLang="en-US" sz="1500" b="1">
                <a:solidFill>
                  <a:srgbClr val="000000"/>
                </a:solidFill>
              </a:rPr>
              <a:t>cost recovery</a:t>
            </a:r>
            <a:endParaRPr lang="en-US" altLang="en-US"/>
          </a:p>
        </p:txBody>
      </p:sp>
      <p:sp>
        <p:nvSpPr>
          <p:cNvPr id="33851" name="TextBox 62"/>
          <p:cNvSpPr txBox="1">
            <a:spLocks noChangeArrowheads="1"/>
          </p:cNvSpPr>
          <p:nvPr/>
        </p:nvSpPr>
        <p:spPr bwMode="auto">
          <a:xfrm>
            <a:off x="8532813" y="6643688"/>
            <a:ext cx="647700" cy="169862"/>
          </a:xfrm>
          <a:prstGeom prst="rect">
            <a:avLst/>
          </a:prstGeom>
          <a:noFill/>
          <a:ln w="9525">
            <a:noFill/>
            <a:miter lim="800000"/>
            <a:headEnd/>
            <a:tailEnd/>
          </a:ln>
        </p:spPr>
        <p:txBody>
          <a:bodyPr>
            <a:spAutoFit/>
          </a:bodyPr>
          <a:lstStyle/>
          <a:p>
            <a:r>
              <a:rPr lang="en-MY" altLang="en-US" sz="500"/>
              <a:t>©dorainarayana</a:t>
            </a:r>
          </a:p>
        </p:txBody>
      </p:sp>
      <p:sp>
        <p:nvSpPr>
          <p:cNvPr id="64" name="Rectangle 59"/>
          <p:cNvSpPr>
            <a:spLocks noChangeArrowheads="1"/>
          </p:cNvSpPr>
          <p:nvPr/>
        </p:nvSpPr>
        <p:spPr bwMode="auto">
          <a:xfrm>
            <a:off x="3959225" y="938213"/>
            <a:ext cx="1735138" cy="461962"/>
          </a:xfrm>
          <a:prstGeom prst="rect">
            <a:avLst/>
          </a:prstGeom>
          <a:solidFill>
            <a:schemeClr val="accent2">
              <a:lumMod val="20000"/>
              <a:lumOff val="80000"/>
            </a:schemeClr>
          </a:solidFill>
          <a:ln>
            <a:noFill/>
          </a:ln>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500" b="1" dirty="0" smtClean="0">
                <a:solidFill>
                  <a:srgbClr val="000000"/>
                </a:solidFill>
              </a:rPr>
              <a:t>Well designed pits </a:t>
            </a:r>
          </a:p>
          <a:p>
            <a:pPr>
              <a:spcBef>
                <a:spcPct val="0"/>
              </a:spcBef>
              <a:buFontTx/>
              <a:buNone/>
              <a:defRPr/>
            </a:pPr>
            <a:r>
              <a:rPr lang="en-US" altLang="en-US" sz="1500" b="1" dirty="0" smtClean="0">
                <a:solidFill>
                  <a:srgbClr val="000000"/>
                </a:solidFill>
              </a:rPr>
              <a:t>and septic tanks</a:t>
            </a:r>
            <a:endParaRPr lang="en-US" altLang="en-US" sz="1800" dirty="0" smtClean="0"/>
          </a:p>
        </p:txBody>
      </p:sp>
      <p:sp>
        <p:nvSpPr>
          <p:cNvPr id="65" name="Rectangle 33"/>
          <p:cNvSpPr>
            <a:spLocks noChangeArrowheads="1"/>
          </p:cNvSpPr>
          <p:nvPr/>
        </p:nvSpPr>
        <p:spPr bwMode="auto">
          <a:xfrm>
            <a:off x="1403350" y="5229225"/>
            <a:ext cx="1612900" cy="465138"/>
          </a:xfrm>
          <a:prstGeom prst="rect">
            <a:avLst/>
          </a:prstGeom>
          <a:solidFill>
            <a:schemeClr val="accent2">
              <a:lumMod val="20000"/>
              <a:lumOff val="80000"/>
            </a:schemeClr>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endParaRPr lang="en-MY" altLang="en-US" sz="1800" smtClean="0"/>
          </a:p>
        </p:txBody>
      </p:sp>
      <p:sp>
        <p:nvSpPr>
          <p:cNvPr id="66" name="Rectangle 34"/>
          <p:cNvSpPr>
            <a:spLocks noChangeArrowheads="1"/>
          </p:cNvSpPr>
          <p:nvPr/>
        </p:nvSpPr>
        <p:spPr bwMode="auto">
          <a:xfrm>
            <a:off x="1476375" y="5253038"/>
            <a:ext cx="1539875" cy="461962"/>
          </a:xfrm>
          <a:prstGeom prst="rect">
            <a:avLst/>
          </a:prstGeom>
          <a:solidFill>
            <a:schemeClr val="accent2">
              <a:lumMod val="20000"/>
              <a:lumOff val="80000"/>
            </a:schemeClr>
          </a:solidFill>
          <a:ln>
            <a:noFill/>
          </a:ln>
        </p:spPr>
        <p:txBody>
          <a:bodyPr wrap="none"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US" altLang="en-US" sz="1500" b="1" dirty="0" smtClean="0">
                <a:solidFill>
                  <a:srgbClr val="000000"/>
                </a:solidFill>
              </a:rPr>
              <a:t>Well designed </a:t>
            </a:r>
          </a:p>
          <a:p>
            <a:pPr>
              <a:spcBef>
                <a:spcPct val="0"/>
              </a:spcBef>
              <a:buFontTx/>
              <a:buNone/>
              <a:defRPr/>
            </a:pPr>
            <a:r>
              <a:rPr lang="en-US" altLang="en-US" sz="1500" b="1" dirty="0" smtClean="0">
                <a:solidFill>
                  <a:srgbClr val="000000"/>
                </a:solidFill>
              </a:rPr>
              <a:t>treatment facility</a:t>
            </a:r>
            <a:endParaRPr lang="en-US" altLang="en-US"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193905" y="3686806"/>
            <a:ext cx="6586840" cy="2563682"/>
          </a:xfrm>
          <a:prstGeom prst="roundRect">
            <a:avLst/>
          </a:prstGeom>
          <a:solidFill>
            <a:schemeClr val="bg1"/>
          </a:solidFill>
          <a:ln w="76200">
            <a:solidFill>
              <a:srgbClr val="00ADEF"/>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3" name="Text Placeholder 2"/>
          <p:cNvSpPr>
            <a:spLocks noGrp="1"/>
          </p:cNvSpPr>
          <p:nvPr>
            <p:ph type="body" sz="quarter" idx="13"/>
          </p:nvPr>
        </p:nvSpPr>
        <p:spPr>
          <a:xfrm>
            <a:off x="236121" y="433517"/>
            <a:ext cx="6926680" cy="404683"/>
          </a:xfrm>
        </p:spPr>
        <p:txBody>
          <a:bodyPr/>
          <a:lstStyle/>
          <a:p>
            <a:r>
              <a:rPr lang="en-US" sz="2400" dirty="0" smtClean="0">
                <a:latin typeface="Arial Black" panose="020B0A04020102020204" pitchFamily="34" charset="0"/>
              </a:rPr>
              <a:t>Sanitation Capacity Building Platform</a:t>
            </a:r>
            <a:endParaRPr lang="en-US" sz="2400" dirty="0">
              <a:latin typeface="Arial Black" panose="020B0A04020102020204" pitchFamily="34" charset="0"/>
            </a:endParaRPr>
          </a:p>
        </p:txBody>
      </p:sp>
      <p:sp>
        <p:nvSpPr>
          <p:cNvPr id="4" name="Slide Number Placeholder 3"/>
          <p:cNvSpPr>
            <a:spLocks noGrp="1"/>
          </p:cNvSpPr>
          <p:nvPr>
            <p:ph type="sldNum" sz="quarter" idx="15"/>
          </p:nvPr>
        </p:nvSpPr>
        <p:spPr>
          <a:xfrm>
            <a:off x="8623300" y="6267450"/>
            <a:ext cx="304800" cy="365125"/>
          </a:xfrm>
        </p:spPr>
        <p:txBody>
          <a:bodyPr/>
          <a:lstStyle/>
          <a:p>
            <a:pPr>
              <a:defRPr/>
            </a:pPr>
            <a:fld id="{6ABE3C77-D24E-DE4A-823C-96A11F015721}" type="slidenum">
              <a:rPr lang="en-US" smtClean="0"/>
              <a:pPr>
                <a:defRPr/>
              </a:pPr>
              <a:t>2</a:t>
            </a:fld>
            <a:endParaRPr lang="en-US" dirty="0"/>
          </a:p>
        </p:txBody>
      </p:sp>
      <p:pic>
        <p:nvPicPr>
          <p:cNvPr id="9" name="Picture 2" descr="C:\Users\sphilippe\Dropbox\SCBP NIUA\Brochure\SCBP_.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317702" y="193213"/>
            <a:ext cx="1143056" cy="1178387"/>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Oval Callout 16"/>
          <p:cNvSpPr/>
          <p:nvPr/>
        </p:nvSpPr>
        <p:spPr>
          <a:xfrm flipH="1">
            <a:off x="2133600" y="2971800"/>
            <a:ext cx="1679034" cy="1064726"/>
          </a:xfrm>
          <a:prstGeom prst="wedgeEllipseCallou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2353648" y="3249264"/>
            <a:ext cx="1393365"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We can help you!</a:t>
            </a:r>
            <a:endParaRPr lang="en-CA" b="1" dirty="0">
              <a:latin typeface="Arial" panose="020B0604020202020204" pitchFamily="34" charset="0"/>
              <a:cs typeface="Arial" panose="020B0604020202020204" pitchFamily="34" charset="0"/>
            </a:endParaRPr>
          </a:p>
        </p:txBody>
      </p:sp>
      <p:sp>
        <p:nvSpPr>
          <p:cNvPr id="21" name="TextBox 20"/>
          <p:cNvSpPr txBox="1"/>
          <p:nvPr/>
        </p:nvSpPr>
        <p:spPr>
          <a:xfrm>
            <a:off x="236120" y="1371600"/>
            <a:ext cx="8544625" cy="1631216"/>
          </a:xfrm>
          <a:prstGeom prst="rect">
            <a:avLst/>
          </a:prstGeom>
          <a:noFill/>
        </p:spPr>
        <p:txBody>
          <a:bodyPr wrap="square" rtlCol="0">
            <a:spAutoFit/>
          </a:bodyPr>
          <a:lstStyle/>
          <a:p>
            <a:r>
              <a:rPr lang="en-US" sz="2000" b="1" dirty="0" smtClean="0">
                <a:solidFill>
                  <a:srgbClr val="262626"/>
                </a:solidFill>
                <a:latin typeface="Arial Black" panose="020B0A04020102020204" pitchFamily="34" charset="0"/>
              </a:rPr>
              <a:t>What is it?</a:t>
            </a:r>
          </a:p>
          <a:p>
            <a:r>
              <a:rPr lang="en-US" sz="2000" dirty="0" smtClean="0">
                <a:solidFill>
                  <a:srgbClr val="262626"/>
                </a:solidFill>
                <a:latin typeface="Arial" panose="020B0604020202020204" pitchFamily="34" charset="0"/>
                <a:cs typeface="Arial" panose="020B0604020202020204" pitchFamily="34" charset="0"/>
              </a:rPr>
              <a:t>Collaborative effort by </a:t>
            </a:r>
            <a:r>
              <a:rPr lang="en-US" sz="2000" dirty="0">
                <a:solidFill>
                  <a:srgbClr val="262626"/>
                </a:solidFill>
                <a:latin typeface="Arial" panose="020B0604020202020204" pitchFamily="34" charset="0"/>
                <a:cs typeface="Arial" panose="020B0604020202020204" pitchFamily="34" charset="0"/>
              </a:rPr>
              <a:t>NIUA</a:t>
            </a:r>
            <a:r>
              <a:rPr lang="en-US" sz="2000" dirty="0" smtClean="0">
                <a:solidFill>
                  <a:srgbClr val="262626"/>
                </a:solidFill>
                <a:latin typeface="Arial" panose="020B0604020202020204" pitchFamily="34" charset="0"/>
                <a:cs typeface="Arial" panose="020B0604020202020204" pitchFamily="34" charset="0"/>
              </a:rPr>
              <a:t> for Mainstreaming Fecal Sludge Management at the state level and national sanitation agenda. </a:t>
            </a:r>
            <a:r>
              <a:rPr lang="x-none" sz="2000" dirty="0" smtClean="0">
                <a:solidFill>
                  <a:srgbClr val="262626"/>
                </a:solidFill>
                <a:latin typeface="Arial" panose="020B0604020202020204" pitchFamily="34" charset="0"/>
                <a:cs typeface="Arial" panose="020B0604020202020204" pitchFamily="34" charset="0"/>
              </a:rPr>
              <a:t>Working with Expert Partner organsiations for FSM solutions, upscaling of capacity building and national level advoacy with the NFSSM group.</a:t>
            </a:r>
            <a:endParaRPr lang="en-CA" sz="2000" dirty="0">
              <a:solidFill>
                <a:srgbClr val="262626"/>
              </a:solidFill>
              <a:latin typeface="Arial" panose="020B0604020202020204" pitchFamily="34" charset="0"/>
              <a:cs typeface="Arial" panose="020B0604020202020204" pitchFamily="34" charset="0"/>
            </a:endParaRPr>
          </a:p>
        </p:txBody>
      </p:sp>
      <p:sp>
        <p:nvSpPr>
          <p:cNvPr id="20" name="Rounded Rectangle 19"/>
          <p:cNvSpPr/>
          <p:nvPr/>
        </p:nvSpPr>
        <p:spPr>
          <a:xfrm>
            <a:off x="505987" y="4387840"/>
            <a:ext cx="1528175" cy="1490597"/>
          </a:xfrm>
          <a:prstGeom prst="roundRect">
            <a:avLst/>
          </a:prstGeom>
          <a:solidFill>
            <a:srgbClr val="00A54F"/>
          </a:solidFill>
          <a:ln>
            <a:solidFill>
              <a:srgbClr val="00A5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Callout 21"/>
          <p:cNvSpPr/>
          <p:nvPr/>
        </p:nvSpPr>
        <p:spPr>
          <a:xfrm>
            <a:off x="505987" y="3454400"/>
            <a:ext cx="1582266" cy="1058168"/>
          </a:xfrm>
          <a:prstGeom prst="wedgeEllipseCallou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sp>
        <p:nvSpPr>
          <p:cNvPr id="23" name="TextBox 22"/>
          <p:cNvSpPr txBox="1"/>
          <p:nvPr/>
        </p:nvSpPr>
        <p:spPr>
          <a:xfrm>
            <a:off x="533400" y="3505200"/>
            <a:ext cx="1524135" cy="830997"/>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We have sanitation challenges!</a:t>
            </a:r>
            <a:endParaRPr lang="en-CA" sz="1600" b="1" dirty="0">
              <a:latin typeface="Arial" panose="020B0604020202020204" pitchFamily="34" charset="0"/>
              <a:cs typeface="Arial" panose="020B0604020202020204" pitchFamily="34" charset="0"/>
            </a:endParaRPr>
          </a:p>
        </p:txBody>
      </p:sp>
      <p:sp>
        <p:nvSpPr>
          <p:cNvPr id="24" name="TextBox 23"/>
          <p:cNvSpPr txBox="1"/>
          <p:nvPr/>
        </p:nvSpPr>
        <p:spPr>
          <a:xfrm>
            <a:off x="672548" y="4869594"/>
            <a:ext cx="1195052" cy="584775"/>
          </a:xfrm>
          <a:prstGeom prst="rect">
            <a:avLst/>
          </a:prstGeom>
          <a:noFill/>
        </p:spPr>
        <p:txBody>
          <a:bodyPr wrap="square" rtlCol="0">
            <a:spAutoFit/>
          </a:bodyPr>
          <a:lstStyle/>
          <a:p>
            <a:pPr algn="ctr"/>
            <a:r>
              <a:rPr lang="en-US" sz="3200" dirty="0" smtClean="0">
                <a:latin typeface="Arial Black" panose="020B0A04020102020204" pitchFamily="34" charset="0"/>
              </a:rPr>
              <a:t>ULB</a:t>
            </a:r>
            <a:endParaRPr lang="en-CA" sz="3200" dirty="0">
              <a:latin typeface="Arial Black" panose="020B0A04020102020204" pitchFamily="34" charset="0"/>
            </a:endParaRPr>
          </a:p>
        </p:txBody>
      </p:sp>
      <p:grpSp>
        <p:nvGrpSpPr>
          <p:cNvPr id="5" name="Group 15"/>
          <p:cNvGrpSpPr/>
          <p:nvPr/>
        </p:nvGrpSpPr>
        <p:grpSpPr>
          <a:xfrm>
            <a:off x="3672782" y="3896484"/>
            <a:ext cx="4937818" cy="2199516"/>
            <a:chOff x="3672782" y="3895595"/>
            <a:chExt cx="4937818" cy="2199516"/>
          </a:xfrm>
        </p:grpSpPr>
        <p:pic>
          <p:nvPicPr>
            <p:cNvPr id="10" name="Picture 9"/>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672782" y="3895595"/>
              <a:ext cx="4937818" cy="2199516"/>
            </a:xfrm>
            <a:prstGeom prst="rect">
              <a:avLst/>
            </a:prstGeom>
            <a:solidFill>
              <a:schemeClr val="bg2">
                <a:lumMod val="75000"/>
              </a:schemeClr>
            </a:solidFill>
          </p:spPr>
        </p:pic>
        <p:sp>
          <p:nvSpPr>
            <p:cNvPr id="2" name="TextBox 1"/>
            <p:cNvSpPr txBox="1"/>
            <p:nvPr/>
          </p:nvSpPr>
          <p:spPr>
            <a:xfrm>
              <a:off x="7366000" y="5461000"/>
              <a:ext cx="1168400" cy="400110"/>
            </a:xfrm>
            <a:prstGeom prst="rect">
              <a:avLst/>
            </a:prstGeom>
            <a:noFill/>
          </p:spPr>
          <p:txBody>
            <a:bodyPr wrap="square" rtlCol="0">
              <a:spAutoFit/>
            </a:bodyPr>
            <a:lstStyle/>
            <a:p>
              <a:r>
                <a:rPr lang="en-US" sz="2000" b="1" dirty="0" err="1" smtClean="0"/>
                <a:t>WASHi</a:t>
              </a:r>
              <a:endParaRPr lang="en-US" sz="2000" b="1" dirty="0"/>
            </a:p>
          </p:txBody>
        </p:sp>
      </p:grpSp>
      <p:pic>
        <p:nvPicPr>
          <p:cNvPr id="25" name="Picture 5" descr="C:\Users\ankita\Desktop\download.png"/>
          <p:cNvPicPr>
            <a:picLocks noChangeAspect="1" noChangeArrowheads="1"/>
          </p:cNvPicPr>
          <p:nvPr/>
        </p:nvPicPr>
        <p:blipFill>
          <a:blip r:embed="rId5" cstate="print"/>
          <a:srcRect/>
          <a:stretch>
            <a:fillRect/>
          </a:stretch>
        </p:blipFill>
        <p:spPr bwMode="auto">
          <a:xfrm>
            <a:off x="2286000" y="4495800"/>
            <a:ext cx="1505546" cy="685800"/>
          </a:xfrm>
          <a:prstGeom prst="rect">
            <a:avLst/>
          </a:prstGeom>
          <a:noFill/>
        </p:spPr>
      </p:pic>
    </p:spTree>
    <p:extLst>
      <p:ext uri="{BB962C8B-B14F-4D97-AF65-F5344CB8AC3E}">
        <p14:creationId xmlns="" xmlns:p14="http://schemas.microsoft.com/office/powerpoint/2010/main" val="22117735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076450" y="0"/>
            <a:ext cx="7067550" cy="563563"/>
          </a:xfrm>
          <a:noFill/>
          <a:ln>
            <a:miter lim="800000"/>
            <a:headEnd/>
            <a:tailEnd/>
          </a:ln>
        </p:spPr>
        <p:txBody>
          <a:bodyPr vert="horz" wrap="square" lIns="91440" tIns="45720" rIns="91440" bIns="45720" numCol="1" anchor="t" anchorCtr="0" compatLnSpc="1">
            <a:prstTxWarp prst="textNoShape">
              <a:avLst/>
            </a:prstTxWarp>
          </a:bodyPr>
          <a:lstStyle/>
          <a:p>
            <a:r>
              <a:rPr lang="en-IN" smtClean="0"/>
              <a:t>Assessment of Demand Supply Gap</a:t>
            </a:r>
          </a:p>
        </p:txBody>
      </p:sp>
      <p:pic>
        <p:nvPicPr>
          <p:cNvPr id="21507" name="Picture 5"/>
          <p:cNvPicPr>
            <a:picLocks noChangeAspect="1"/>
          </p:cNvPicPr>
          <p:nvPr/>
        </p:nvPicPr>
        <p:blipFill>
          <a:blip r:embed="rId2" cstate="print"/>
          <a:srcRect l="17084" t="20143" r="18750" b="6296"/>
          <a:stretch>
            <a:fillRect/>
          </a:stretch>
        </p:blipFill>
        <p:spPr bwMode="auto">
          <a:xfrm>
            <a:off x="296863" y="911225"/>
            <a:ext cx="8482012" cy="5468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1025" name="Object 1"/>
          <p:cNvGraphicFramePr>
            <a:graphicFrameLocks noChangeAspect="1"/>
          </p:cNvGraphicFramePr>
          <p:nvPr/>
        </p:nvGraphicFramePr>
        <p:xfrm>
          <a:off x="355600" y="998563"/>
          <a:ext cx="8293100" cy="5822354"/>
        </p:xfrm>
        <a:graphic>
          <a:graphicData uri="http://schemas.openxmlformats.org/presentationml/2006/ole">
            <p:oleObj spid="_x0000_s46082" r:id="rId3" imgW="6717006" imgH="6574079" progId="">
              <p:embed/>
            </p:oleObj>
          </a:graphicData>
        </a:graphic>
      </p:graphicFrame>
      <p:sp>
        <p:nvSpPr>
          <p:cNvPr id="5" name="Title 80"/>
          <p:cNvSpPr txBox="1">
            <a:spLocks/>
          </p:cNvSpPr>
          <p:nvPr/>
        </p:nvSpPr>
        <p:spPr>
          <a:xfrm>
            <a:off x="977900" y="234820"/>
            <a:ext cx="8013700" cy="60338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B050"/>
                </a:solidFill>
                <a:effectLst/>
                <a:uLnTx/>
                <a:uFillTx/>
                <a:latin typeface="+mj-lt"/>
                <a:ea typeface="+mj-ea"/>
                <a:cs typeface="+mj-cs"/>
              </a:rPr>
              <a:t>Process</a:t>
            </a:r>
            <a:r>
              <a:rPr kumimoji="0" lang="en-US" sz="3600" b="1" i="0" u="none" strike="noStrike" kern="1200" cap="none" spc="0" normalizeH="0" noProof="0" dirty="0" smtClean="0">
                <a:ln>
                  <a:noFill/>
                </a:ln>
                <a:solidFill>
                  <a:srgbClr val="00B050"/>
                </a:solidFill>
                <a:effectLst/>
                <a:uLnTx/>
                <a:uFillTx/>
                <a:latin typeface="+mj-lt"/>
                <a:ea typeface="+mj-ea"/>
                <a:cs typeface="+mj-cs"/>
              </a:rPr>
              <a:t> to set up Treatment Facility</a:t>
            </a:r>
            <a:endParaRPr kumimoji="0" lang="en-US" sz="3600" b="1" i="0" u="none" strike="noStrike" kern="1200" cap="none" spc="0" normalizeH="0" baseline="0" noProof="0" dirty="0">
              <a:ln>
                <a:noFill/>
              </a:ln>
              <a:solidFill>
                <a:srgbClr val="00B05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txBox="1">
            <a:spLocks noChangeArrowheads="1"/>
          </p:cNvSpPr>
          <p:nvPr/>
        </p:nvSpPr>
        <p:spPr bwMode="auto">
          <a:xfrm>
            <a:off x="800100" y="76200"/>
            <a:ext cx="8340725" cy="615950"/>
          </a:xfrm>
          <a:prstGeom prst="rect">
            <a:avLst/>
          </a:prstGeom>
          <a:noFill/>
          <a:ln w="9525">
            <a:noFill/>
            <a:miter lim="800000"/>
            <a:headEnd/>
            <a:tailEnd/>
          </a:ln>
        </p:spPr>
        <p:txBody>
          <a:bodyPr/>
          <a:lstStyle/>
          <a:p>
            <a:pPr algn="r"/>
            <a:r>
              <a:rPr lang="en-US" altLang="en-US" sz="3200" dirty="0" smtClean="0">
                <a:solidFill>
                  <a:srgbClr val="00B050"/>
                </a:solidFill>
              </a:rPr>
              <a:t>FSM Planning Aspects</a:t>
            </a:r>
            <a:endParaRPr lang="en-US" altLang="en-US" sz="3200" dirty="0">
              <a:solidFill>
                <a:srgbClr val="00B050"/>
              </a:solidFill>
            </a:endParaRPr>
          </a:p>
        </p:txBody>
      </p:sp>
      <p:graphicFrame>
        <p:nvGraphicFramePr>
          <p:cNvPr id="2" name="Diagram 1"/>
          <p:cNvGraphicFramePr/>
          <p:nvPr/>
        </p:nvGraphicFramePr>
        <p:xfrm>
          <a:off x="0" y="785658"/>
          <a:ext cx="8731696" cy="582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AutoShape 3"/>
          <p:cNvSpPr>
            <a:spLocks noChangeAspect="1" noChangeArrowheads="1" noTextEdit="1"/>
          </p:cNvSpPr>
          <p:nvPr/>
        </p:nvSpPr>
        <p:spPr bwMode="auto">
          <a:xfrm>
            <a:off x="854075" y="1592263"/>
            <a:ext cx="7256463" cy="4465637"/>
          </a:xfrm>
          <a:prstGeom prst="rect">
            <a:avLst/>
          </a:prstGeom>
          <a:noFill/>
          <a:ln w="9525">
            <a:noFill/>
            <a:miter lim="800000"/>
            <a:headEnd/>
            <a:tailEnd/>
          </a:ln>
        </p:spPr>
        <p:txBody>
          <a:bodyPr/>
          <a:lstStyle/>
          <a:p>
            <a:endParaRPr lang="en-IN"/>
          </a:p>
        </p:txBody>
      </p:sp>
      <p:pic>
        <p:nvPicPr>
          <p:cNvPr id="3277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65375" y="2455863"/>
            <a:ext cx="3678238" cy="2901950"/>
          </a:xfrm>
          <a:prstGeom prst="rect">
            <a:avLst/>
          </a:prstGeom>
          <a:noFill/>
          <a:ln w="9525">
            <a:noFill/>
            <a:miter lim="800000"/>
            <a:headEnd/>
            <a:tailEnd/>
          </a:ln>
        </p:spPr>
      </p:pic>
      <p:pic>
        <p:nvPicPr>
          <p:cNvPr id="32774" name="Picture 6"/>
          <p:cNvPicPr>
            <a:picLocks noChangeAspect="1" noChangeArrowheads="1"/>
          </p:cNvPicPr>
          <p:nvPr/>
        </p:nvPicPr>
        <p:blipFill>
          <a:blip r:embed="rId8" cstate="print"/>
          <a:srcRect/>
          <a:stretch>
            <a:fillRect/>
          </a:stretch>
        </p:blipFill>
        <p:spPr bwMode="auto">
          <a:xfrm>
            <a:off x="3609975" y="1646238"/>
            <a:ext cx="1944688" cy="1360487"/>
          </a:xfrm>
          <a:prstGeom prst="rect">
            <a:avLst/>
          </a:prstGeom>
          <a:noFill/>
          <a:ln w="9525">
            <a:noFill/>
            <a:miter lim="800000"/>
            <a:headEnd/>
            <a:tailEnd/>
          </a:ln>
        </p:spPr>
      </p:pic>
      <p:pic>
        <p:nvPicPr>
          <p:cNvPr id="32775" name="Picture 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06988" y="2239963"/>
            <a:ext cx="1479550" cy="1855787"/>
          </a:xfrm>
          <a:prstGeom prst="rect">
            <a:avLst/>
          </a:prstGeom>
          <a:noFill/>
          <a:ln w="9525">
            <a:noFill/>
            <a:miter lim="800000"/>
            <a:headEnd/>
            <a:tailEnd/>
          </a:ln>
        </p:spPr>
      </p:pic>
      <p:sp>
        <p:nvSpPr>
          <p:cNvPr id="32776" name="TextBox 8"/>
          <p:cNvSpPr txBox="1">
            <a:spLocks noChangeArrowheads="1"/>
          </p:cNvSpPr>
          <p:nvPr/>
        </p:nvSpPr>
        <p:spPr bwMode="auto">
          <a:xfrm>
            <a:off x="8532813" y="6643688"/>
            <a:ext cx="647700" cy="169862"/>
          </a:xfrm>
          <a:prstGeom prst="rect">
            <a:avLst/>
          </a:prstGeom>
          <a:noFill/>
          <a:ln w="9525">
            <a:noFill/>
            <a:miter lim="800000"/>
            <a:headEnd/>
            <a:tailEnd/>
          </a:ln>
        </p:spPr>
        <p:txBody>
          <a:bodyPr>
            <a:spAutoFit/>
          </a:bodyPr>
          <a:lstStyle/>
          <a:p>
            <a:r>
              <a:rPr lang="en-MY" altLang="en-US" sz="500"/>
              <a:t>©dorainarayana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6E7FDFC-D942-43B0-9B3F-AFA007AD2F0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222D063-9CAB-4CF4-A156-B0CE04C9AFA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2CFB162D-99C2-495E-ABFC-8C06EAB8DE4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6B01BCE-7FBC-4DEF-B283-8A47CC1B4C5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DDAD3D76-C7F0-48FD-8E51-62A8BC8E3A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E92F3724-2636-4C5C-B40F-89B18282AFA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FFD14A6A-CEA6-4A14-BCF1-335A2D5006D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graphicEl>
                                              <a:dgm id="{BAD7969C-C424-4243-8A03-3687ACC732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graphicEl>
                                              <a:dgm id="{6D2F594A-847B-4BCF-A8EB-E6BDA98232E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8D61345F-1E4E-48B6-910D-5561963ADDA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9F0A691B-EDB9-4C5C-8966-B14D8159A55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graphicEl>
                                              <a:dgm id="{56CD2DA0-CAEF-49E3-AAA0-79AE2EA1ECD6}"/>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graphicEl>
                                              <a:dgm id="{2B3EF7B7-2437-41BD-B127-5064209221E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65C1D245-1C44-4D2C-B1B3-D6F3ED5DBA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17500" y="1117600"/>
          <a:ext cx="8572501" cy="5092700"/>
        </p:xfrm>
        <a:graphic>
          <a:graphicData uri="http://schemas.openxmlformats.org/drawingml/2006/table">
            <a:tbl>
              <a:tblPr firstRow="1" bandRow="1">
                <a:tableStyleId>{5C22544A-7EE6-4342-B048-85BDC9FD1C3A}</a:tableStyleId>
              </a:tblPr>
              <a:tblGrid>
                <a:gridCol w="1230359"/>
                <a:gridCol w="1430417"/>
                <a:gridCol w="1842372"/>
                <a:gridCol w="1356451"/>
                <a:gridCol w="1356451"/>
                <a:gridCol w="1356451"/>
              </a:tblGrid>
              <a:tr h="815501">
                <a:tc>
                  <a:txBody>
                    <a:bodyPr/>
                    <a:lstStyle/>
                    <a:p>
                      <a:pPr algn="ctr"/>
                      <a:r>
                        <a:rPr lang="en-MY" sz="2000" dirty="0" smtClean="0">
                          <a:solidFill>
                            <a:schemeClr val="bg1"/>
                          </a:solidFill>
                        </a:rPr>
                        <a:t>ASSETS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AWARENESS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REGULATORY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INSTITUTIONAL</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CAPACITY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MANAGEMENT</a:t>
                      </a:r>
                      <a:endParaRPr lang="en-MY" sz="2000" dirty="0">
                        <a:solidFill>
                          <a:schemeClr val="bg1"/>
                        </a:solidFill>
                      </a:endParaRPr>
                    </a:p>
                  </a:txBody>
                  <a:tcPr marL="70089" marR="70089" marT="35039" marB="35039"/>
                </a:tc>
              </a:tr>
              <a:tr h="4277199">
                <a:tc>
                  <a:txBody>
                    <a:bodyPr/>
                    <a:lstStyle/>
                    <a:p>
                      <a:pPr marL="87313" indent="-87313">
                        <a:buFont typeface="Arial" panose="020B0604020202020204" pitchFamily="34" charset="0"/>
                        <a:buChar char="•"/>
                      </a:pPr>
                      <a:r>
                        <a:rPr lang="en-MY" sz="1800" dirty="0" smtClean="0"/>
                        <a:t>Build new  toilets</a:t>
                      </a:r>
                    </a:p>
                    <a:p>
                      <a:pPr marL="87313" indent="-87313">
                        <a:buFont typeface="Arial" panose="020B0604020202020204" pitchFamily="34" charset="0"/>
                        <a:buChar char="•"/>
                      </a:pPr>
                      <a:r>
                        <a:rPr lang="en-MY" sz="1800" dirty="0" smtClean="0"/>
                        <a:t>Upgrade toilets</a:t>
                      </a:r>
                    </a:p>
                    <a:p>
                      <a:pPr marL="87313" indent="-87313">
                        <a:buFont typeface="Arial" panose="020B0604020202020204" pitchFamily="34" charset="0"/>
                        <a:buChar char="•"/>
                      </a:pPr>
                      <a:r>
                        <a:rPr lang="en-MY" sz="1800" dirty="0" smtClean="0"/>
                        <a:t>Build community toilets</a:t>
                      </a:r>
                    </a:p>
                    <a:p>
                      <a:pPr marL="87313" marR="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Financing scheme</a:t>
                      </a:r>
                    </a:p>
                    <a:p>
                      <a:pPr marL="182563" indent="-182563">
                        <a:buFont typeface="Arial" panose="020B0604020202020204" pitchFamily="34" charset="0"/>
                        <a:buChar char="•"/>
                      </a:pP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Community level campaign</a:t>
                      </a:r>
                    </a:p>
                    <a:p>
                      <a:pPr marL="87313" indent="-87313">
                        <a:buFont typeface="Arial" panose="020B0604020202020204" pitchFamily="34" charset="0"/>
                        <a:buChar char="•"/>
                      </a:pPr>
                      <a:r>
                        <a:rPr lang="en-MY" sz="1800" dirty="0" smtClean="0"/>
                        <a:t>School program</a:t>
                      </a:r>
                    </a:p>
                    <a:p>
                      <a:pPr marL="87313" indent="-87313">
                        <a:buFont typeface="Arial" panose="020B0604020202020204" pitchFamily="34" charset="0"/>
                        <a:buChar char="•"/>
                      </a:pPr>
                      <a:r>
                        <a:rPr lang="en-MY" sz="1800" dirty="0" smtClean="0"/>
                        <a:t>Targeted households program</a:t>
                      </a: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Regulations on toilet construction</a:t>
                      </a:r>
                    </a:p>
                    <a:p>
                      <a:pPr marL="87313" indent="-87313">
                        <a:buFont typeface="Arial" panose="020B0604020202020204" pitchFamily="34" charset="0"/>
                        <a:buChar char="•"/>
                      </a:pPr>
                      <a:r>
                        <a:rPr lang="en-MY" sz="1800" dirty="0" smtClean="0"/>
                        <a:t>Specifications</a:t>
                      </a:r>
                    </a:p>
                    <a:p>
                      <a:pPr marL="87313" indent="-87313">
                        <a:buFont typeface="Arial" panose="020B0604020202020204" pitchFamily="34" charset="0"/>
                        <a:buChar char="•"/>
                      </a:pPr>
                      <a:r>
                        <a:rPr lang="en-MY" sz="1800" dirty="0" smtClean="0"/>
                        <a:t>Licensing of contractors</a:t>
                      </a:r>
                    </a:p>
                    <a:p>
                      <a:pPr marL="0" indent="0">
                        <a:buFont typeface="Arial" panose="020B0604020202020204" pitchFamily="34" charset="0"/>
                        <a:buNone/>
                      </a:pP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Set up sanitation / FSM unit at</a:t>
                      </a:r>
                      <a:r>
                        <a:rPr lang="en-MY" sz="1800" baseline="0" dirty="0" smtClean="0"/>
                        <a:t> local authority</a:t>
                      </a:r>
                    </a:p>
                    <a:p>
                      <a:pPr marL="87313" indent="-87313">
                        <a:buFont typeface="Arial" panose="020B0604020202020204" pitchFamily="34" charset="0"/>
                        <a:buChar char="•"/>
                      </a:pPr>
                      <a:r>
                        <a:rPr lang="en-MY" sz="1800" baseline="0" dirty="0" smtClean="0"/>
                        <a:t>Training centre for contractors</a:t>
                      </a: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Training for local authority staff</a:t>
                      </a:r>
                    </a:p>
                    <a:p>
                      <a:pPr marL="87313" indent="-87313">
                        <a:buFont typeface="Arial" panose="020B0604020202020204" pitchFamily="34" charset="0"/>
                        <a:buChar char="•"/>
                      </a:pPr>
                      <a:r>
                        <a:rPr lang="en-MY" sz="1800" dirty="0" smtClean="0"/>
                        <a:t>Training and accreditation for contractors</a:t>
                      </a: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Database &amp; Record</a:t>
                      </a:r>
                      <a:r>
                        <a:rPr lang="en-MY" sz="1800" baseline="0" dirty="0" smtClean="0"/>
                        <a:t> keeping</a:t>
                      </a:r>
                    </a:p>
                    <a:p>
                      <a:pPr marL="87313" indent="-87313">
                        <a:buFont typeface="Arial" panose="020B0604020202020204" pitchFamily="34" charset="0"/>
                        <a:buChar char="•"/>
                      </a:pPr>
                      <a:r>
                        <a:rPr lang="en-MY" sz="1800" dirty="0" smtClean="0"/>
                        <a:t>Incentive schemes</a:t>
                      </a:r>
                    </a:p>
                  </a:txBody>
                  <a:tcPr marL="70089" marR="70089" marT="35039" marB="35039"/>
                </a:tc>
              </a:tr>
            </a:tbl>
          </a:graphicData>
        </a:graphic>
      </p:graphicFrame>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23</a:t>
            </a:fld>
            <a:endParaRPr lang="en-US" dirty="0"/>
          </a:p>
        </p:txBody>
      </p:sp>
      <p:sp>
        <p:nvSpPr>
          <p:cNvPr id="4" name="Title 3"/>
          <p:cNvSpPr>
            <a:spLocks noGrp="1"/>
          </p:cNvSpPr>
          <p:nvPr>
            <p:ph type="title"/>
          </p:nvPr>
        </p:nvSpPr>
        <p:spPr/>
        <p:txBody>
          <a:bodyPr/>
          <a:lstStyle/>
          <a:p>
            <a:r>
              <a:rPr lang="en-IN" dirty="0" smtClean="0"/>
              <a:t>Toilets</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24</a:t>
            </a:fld>
            <a:endParaRPr lang="en-US" dirty="0"/>
          </a:p>
        </p:txBody>
      </p:sp>
      <p:sp>
        <p:nvSpPr>
          <p:cNvPr id="4" name="Title 3"/>
          <p:cNvSpPr>
            <a:spLocks noGrp="1"/>
          </p:cNvSpPr>
          <p:nvPr>
            <p:ph type="title"/>
          </p:nvPr>
        </p:nvSpPr>
        <p:spPr/>
        <p:txBody>
          <a:bodyPr/>
          <a:lstStyle/>
          <a:p>
            <a:r>
              <a:rPr lang="en-IN" dirty="0" smtClean="0"/>
              <a:t>Containment</a:t>
            </a:r>
            <a:endParaRPr lang="en-IN" dirty="0"/>
          </a:p>
        </p:txBody>
      </p:sp>
      <p:graphicFrame>
        <p:nvGraphicFramePr>
          <p:cNvPr id="5" name="Content Placeholder 4"/>
          <p:cNvGraphicFramePr>
            <a:graphicFrameLocks/>
          </p:cNvGraphicFramePr>
          <p:nvPr/>
        </p:nvGraphicFramePr>
        <p:xfrm>
          <a:off x="469900" y="1270000"/>
          <a:ext cx="8394700" cy="4927600"/>
        </p:xfrm>
        <a:graphic>
          <a:graphicData uri="http://schemas.openxmlformats.org/drawingml/2006/table">
            <a:tbl>
              <a:tblPr firstRow="1" bandRow="1">
                <a:tableStyleId>{5C22544A-7EE6-4342-B048-85BDC9FD1C3A}</a:tableStyleId>
              </a:tblPr>
              <a:tblGrid>
                <a:gridCol w="1204840"/>
                <a:gridCol w="1400749"/>
                <a:gridCol w="1804160"/>
                <a:gridCol w="1328317"/>
                <a:gridCol w="1328317"/>
                <a:gridCol w="1328317"/>
              </a:tblGrid>
              <a:tr h="789063">
                <a:tc>
                  <a:txBody>
                    <a:bodyPr/>
                    <a:lstStyle/>
                    <a:p>
                      <a:pPr algn="ctr"/>
                      <a:r>
                        <a:rPr lang="en-MY" sz="2000" dirty="0" smtClean="0">
                          <a:solidFill>
                            <a:schemeClr val="bg1"/>
                          </a:solidFill>
                        </a:rPr>
                        <a:t>ASSETS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AWARENESS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REGULATORY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INSTITUTIONAL</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CAPACITY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MANAGEMENT</a:t>
                      </a:r>
                      <a:endParaRPr lang="en-MY" sz="2000" dirty="0">
                        <a:solidFill>
                          <a:schemeClr val="bg1"/>
                        </a:solidFill>
                      </a:endParaRPr>
                    </a:p>
                  </a:txBody>
                  <a:tcPr marL="70089" marR="70089" marT="35039" marB="35039"/>
                </a:tc>
              </a:tr>
              <a:tr h="4138537">
                <a:tc>
                  <a:txBody>
                    <a:bodyPr/>
                    <a:lstStyle/>
                    <a:p>
                      <a:pPr marL="87313" indent="-87313">
                        <a:buFont typeface="Arial" panose="020B0604020202020204" pitchFamily="34" charset="0"/>
                        <a:buChar char="•"/>
                      </a:pPr>
                      <a:r>
                        <a:rPr lang="en-MY" sz="1800" dirty="0" smtClean="0"/>
                        <a:t>Construct new pits</a:t>
                      </a:r>
                    </a:p>
                    <a:p>
                      <a:pPr marL="87313" indent="-87313">
                        <a:buFont typeface="Arial" panose="020B0604020202020204" pitchFamily="34" charset="0"/>
                        <a:buChar char="•"/>
                      </a:pPr>
                      <a:r>
                        <a:rPr lang="en-MY" sz="1800" dirty="0" smtClean="0"/>
                        <a:t>Upgrade existing pits</a:t>
                      </a:r>
                    </a:p>
                    <a:p>
                      <a:pPr marL="87313" indent="-87313">
                        <a:buFont typeface="Arial" panose="020B0604020202020204" pitchFamily="34" charset="0"/>
                        <a:buChar char="•"/>
                      </a:pPr>
                      <a:r>
                        <a:rPr lang="en-MY" sz="1800" dirty="0" smtClean="0"/>
                        <a:t>Build new septic tanks</a:t>
                      </a:r>
                    </a:p>
                    <a:p>
                      <a:pPr marL="87313" marR="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Financing scheme</a:t>
                      </a: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Community level campaign</a:t>
                      </a:r>
                    </a:p>
                    <a:p>
                      <a:pPr marL="87313" indent="-87313">
                        <a:buFont typeface="Arial" panose="020B0604020202020204" pitchFamily="34" charset="0"/>
                        <a:buChar char="•"/>
                      </a:pPr>
                      <a:r>
                        <a:rPr lang="en-MY" sz="1800" dirty="0" smtClean="0"/>
                        <a:t>School program</a:t>
                      </a:r>
                    </a:p>
                    <a:p>
                      <a:pPr marL="87313" indent="-87313">
                        <a:buFont typeface="Arial" panose="020B0604020202020204" pitchFamily="34" charset="0"/>
                        <a:buChar char="•"/>
                      </a:pPr>
                      <a:r>
                        <a:rPr lang="en-MY" sz="1800" dirty="0" smtClean="0"/>
                        <a:t>Targeted households program</a:t>
                      </a:r>
                    </a:p>
                  </a:txBody>
                  <a:tcPr marL="70089" marR="70089" marT="35039" marB="35039"/>
                </a:tc>
                <a:tc>
                  <a:txBody>
                    <a:bodyPr/>
                    <a:lstStyle/>
                    <a:p>
                      <a:pPr marL="171450" indent="-171450">
                        <a:buFont typeface="Arial" panose="020B0604020202020204" pitchFamily="34" charset="0"/>
                        <a:buChar char="•"/>
                      </a:pPr>
                      <a:r>
                        <a:rPr lang="en-MY" sz="1800" dirty="0" smtClean="0"/>
                        <a:t>Regulations on pits / septic tank construction</a:t>
                      </a:r>
                    </a:p>
                    <a:p>
                      <a:pPr marL="171450" indent="-171450">
                        <a:buFont typeface="Arial" panose="020B0604020202020204" pitchFamily="34" charset="0"/>
                        <a:buChar char="•"/>
                      </a:pPr>
                      <a:r>
                        <a:rPr lang="en-MY" sz="1800" dirty="0" smtClean="0"/>
                        <a:t>Specifications</a:t>
                      </a:r>
                    </a:p>
                    <a:p>
                      <a:pPr marL="171450" indent="-171450">
                        <a:buFont typeface="Arial" panose="020B0604020202020204" pitchFamily="34" charset="0"/>
                        <a:buChar char="•"/>
                      </a:pPr>
                      <a:r>
                        <a:rPr lang="en-MY" sz="1800" dirty="0" smtClean="0"/>
                        <a:t>Licensing of contractors</a:t>
                      </a:r>
                    </a:p>
                  </a:txBody>
                  <a:tcPr marL="70089" marR="70089" marT="35039" marB="35039"/>
                </a:tc>
                <a:tc>
                  <a:txBody>
                    <a:bodyPr/>
                    <a:lstStyle/>
                    <a:p>
                      <a:pPr marL="171450" indent="-171450">
                        <a:buFont typeface="Arial" panose="020B0604020202020204" pitchFamily="34" charset="0"/>
                        <a:buChar char="•"/>
                      </a:pPr>
                      <a:r>
                        <a:rPr lang="en-MY" sz="1800" dirty="0" smtClean="0"/>
                        <a:t>Set up sanitation / FSM unit at</a:t>
                      </a:r>
                      <a:r>
                        <a:rPr lang="en-MY" sz="1800" baseline="0" dirty="0" smtClean="0"/>
                        <a:t> local authority</a:t>
                      </a:r>
                    </a:p>
                    <a:p>
                      <a:pPr marL="171450" indent="-171450">
                        <a:buFont typeface="Arial" panose="020B0604020202020204" pitchFamily="34" charset="0"/>
                        <a:buChar char="•"/>
                      </a:pPr>
                      <a:r>
                        <a:rPr lang="en-MY" sz="1800" baseline="0" dirty="0" smtClean="0"/>
                        <a:t>Training centre for contractors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Training for local authority staff</a:t>
                      </a:r>
                    </a:p>
                    <a:p>
                      <a:pPr marL="171450" indent="-171450">
                        <a:buFont typeface="Arial" panose="020B0604020202020204" pitchFamily="34" charset="0"/>
                        <a:buChar char="•"/>
                      </a:pPr>
                      <a:r>
                        <a:rPr lang="en-MY" sz="1800" dirty="0" smtClean="0"/>
                        <a:t>Training and accreditation for contractors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Database &amp; Record</a:t>
                      </a:r>
                      <a:r>
                        <a:rPr lang="en-MY" sz="1800" baseline="0" dirty="0" smtClean="0"/>
                        <a:t> keeping</a:t>
                      </a:r>
                    </a:p>
                    <a:p>
                      <a:pPr marL="171450" indent="-171450">
                        <a:buFont typeface="Arial" panose="020B0604020202020204" pitchFamily="34" charset="0"/>
                        <a:buChar char="•"/>
                      </a:pPr>
                      <a:r>
                        <a:rPr lang="en-MY" sz="1800" dirty="0" smtClean="0"/>
                        <a:t>Incentive schemes</a:t>
                      </a:r>
                    </a:p>
                  </a:txBody>
                  <a:tcPr marL="70089" marR="70089" marT="35039" marB="35039"/>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25</a:t>
            </a:fld>
            <a:endParaRPr lang="en-US" dirty="0"/>
          </a:p>
        </p:txBody>
      </p:sp>
      <p:sp>
        <p:nvSpPr>
          <p:cNvPr id="4" name="Title 3"/>
          <p:cNvSpPr>
            <a:spLocks noGrp="1"/>
          </p:cNvSpPr>
          <p:nvPr>
            <p:ph type="title"/>
          </p:nvPr>
        </p:nvSpPr>
        <p:spPr/>
        <p:txBody>
          <a:bodyPr/>
          <a:lstStyle/>
          <a:p>
            <a:r>
              <a:rPr lang="en-IN" dirty="0" smtClean="0"/>
              <a:t>Transport</a:t>
            </a:r>
            <a:endParaRPr lang="en-IN" dirty="0"/>
          </a:p>
        </p:txBody>
      </p:sp>
      <p:graphicFrame>
        <p:nvGraphicFramePr>
          <p:cNvPr id="5" name="Content Placeholder 4"/>
          <p:cNvGraphicFramePr>
            <a:graphicFrameLocks/>
          </p:cNvGraphicFramePr>
          <p:nvPr/>
        </p:nvGraphicFramePr>
        <p:xfrm>
          <a:off x="469900" y="1270000"/>
          <a:ext cx="8394700" cy="4927600"/>
        </p:xfrm>
        <a:graphic>
          <a:graphicData uri="http://schemas.openxmlformats.org/drawingml/2006/table">
            <a:tbl>
              <a:tblPr firstRow="1" bandRow="1">
                <a:tableStyleId>{5C22544A-7EE6-4342-B048-85BDC9FD1C3A}</a:tableStyleId>
              </a:tblPr>
              <a:tblGrid>
                <a:gridCol w="1204840"/>
                <a:gridCol w="1400749"/>
                <a:gridCol w="1804160"/>
                <a:gridCol w="1328317"/>
                <a:gridCol w="1328317"/>
                <a:gridCol w="1328317"/>
              </a:tblGrid>
              <a:tr h="789063">
                <a:tc>
                  <a:txBody>
                    <a:bodyPr/>
                    <a:lstStyle/>
                    <a:p>
                      <a:pPr algn="ctr"/>
                      <a:r>
                        <a:rPr lang="en-MY" sz="2000" dirty="0" smtClean="0">
                          <a:solidFill>
                            <a:schemeClr val="bg1"/>
                          </a:solidFill>
                        </a:rPr>
                        <a:t>ASSETS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AWARENESS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REGULATORY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INSTITUTIONAL</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CAPACITY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MANAGEMENT</a:t>
                      </a:r>
                      <a:endParaRPr lang="en-MY" sz="2000" dirty="0">
                        <a:solidFill>
                          <a:schemeClr val="bg1"/>
                        </a:solidFill>
                      </a:endParaRPr>
                    </a:p>
                  </a:txBody>
                  <a:tcPr marL="70089" marR="70089" marT="35039" marB="35039"/>
                </a:tc>
              </a:tr>
              <a:tr h="4138537">
                <a:tc>
                  <a:txBody>
                    <a:bodyPr/>
                    <a:lstStyle/>
                    <a:p>
                      <a:pPr marL="87313" indent="-87313">
                        <a:buFont typeface="Arial" panose="020B0604020202020204" pitchFamily="34" charset="0"/>
                        <a:buChar char="•"/>
                      </a:pPr>
                      <a:r>
                        <a:rPr lang="en-MY" sz="1800" dirty="0" smtClean="0"/>
                        <a:t>Purchase new tankers</a:t>
                      </a:r>
                    </a:p>
                    <a:p>
                      <a:pPr marL="87313" indent="-87313">
                        <a:buFont typeface="Arial" panose="020B0604020202020204" pitchFamily="34" charset="0"/>
                        <a:buChar char="•"/>
                      </a:pPr>
                      <a:r>
                        <a:rPr lang="en-MY" sz="1800" dirty="0" smtClean="0"/>
                        <a:t>Upgrade</a:t>
                      </a:r>
                      <a:r>
                        <a:rPr lang="en-MY" sz="1800" baseline="0" dirty="0" smtClean="0"/>
                        <a:t> </a:t>
                      </a:r>
                      <a:r>
                        <a:rPr lang="en-MY" sz="1800" dirty="0" smtClean="0"/>
                        <a:t>existing tankers</a:t>
                      </a:r>
                    </a:p>
                    <a:p>
                      <a:pPr marL="87313" indent="-87313">
                        <a:buFont typeface="Arial" panose="020B0604020202020204" pitchFamily="34" charset="0"/>
                        <a:buChar char="•"/>
                      </a:pPr>
                      <a:r>
                        <a:rPr lang="en-MY" sz="1800" dirty="0" smtClean="0"/>
                        <a:t>Procure private operators with tankers</a:t>
                      </a:r>
                    </a:p>
                    <a:p>
                      <a:pPr marL="87313" marR="0" indent="-87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Financing scheme</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Community level campaign</a:t>
                      </a:r>
                    </a:p>
                    <a:p>
                      <a:pPr marL="171450" indent="-171450">
                        <a:buFont typeface="Arial" panose="020B0604020202020204" pitchFamily="34" charset="0"/>
                        <a:buChar char="•"/>
                      </a:pPr>
                      <a:r>
                        <a:rPr lang="en-MY" sz="1800" dirty="0" smtClean="0"/>
                        <a:t>Awareness program for operators</a:t>
                      </a:r>
                    </a:p>
                  </a:txBody>
                  <a:tcPr marL="70089" marR="70089" marT="35039" marB="35039"/>
                </a:tc>
                <a:tc>
                  <a:txBody>
                    <a:bodyPr/>
                    <a:lstStyle/>
                    <a:p>
                      <a:pPr marL="171450" indent="-171450">
                        <a:buFont typeface="Arial" panose="020B0604020202020204" pitchFamily="34" charset="0"/>
                        <a:buChar char="•"/>
                      </a:pPr>
                      <a:r>
                        <a:rPr lang="en-MY" sz="1800" dirty="0" smtClean="0"/>
                        <a:t>Regulations on pits / septic tank emptying</a:t>
                      </a:r>
                    </a:p>
                    <a:p>
                      <a:pPr marL="171450" indent="-171450">
                        <a:buFont typeface="Arial" panose="020B0604020202020204" pitchFamily="34" charset="0"/>
                        <a:buChar char="•"/>
                      </a:pPr>
                      <a:r>
                        <a:rPr lang="en-MY" sz="1800" dirty="0" smtClean="0"/>
                        <a:t>Specifications for tankers</a:t>
                      </a:r>
                    </a:p>
                    <a:p>
                      <a:pPr marL="171450" indent="-171450">
                        <a:buFont typeface="Arial" panose="020B0604020202020204" pitchFamily="34" charset="0"/>
                        <a:buChar char="•"/>
                      </a:pPr>
                      <a:r>
                        <a:rPr lang="en-MY" sz="1800" dirty="0" smtClean="0"/>
                        <a:t>Licensing of operators</a:t>
                      </a:r>
                    </a:p>
                  </a:txBody>
                  <a:tcPr marL="70089" marR="70089" marT="35039" marB="35039"/>
                </a:tc>
                <a:tc>
                  <a:txBody>
                    <a:bodyPr/>
                    <a:lstStyle/>
                    <a:p>
                      <a:pPr marL="171450" indent="-171450">
                        <a:buFont typeface="Arial" panose="020B0604020202020204" pitchFamily="34" charset="0"/>
                        <a:buChar char="•"/>
                      </a:pPr>
                      <a:r>
                        <a:rPr lang="en-MY" sz="1800" dirty="0" smtClean="0"/>
                        <a:t>Set up sanitation / FSM unit at</a:t>
                      </a:r>
                      <a:r>
                        <a:rPr lang="en-MY" sz="1800" baseline="0" dirty="0" smtClean="0"/>
                        <a:t> local authority</a:t>
                      </a:r>
                    </a:p>
                    <a:p>
                      <a:pPr marL="171450" indent="-171450">
                        <a:buFont typeface="Arial" panose="020B0604020202020204" pitchFamily="34" charset="0"/>
                        <a:buChar char="•"/>
                      </a:pPr>
                      <a:r>
                        <a:rPr lang="en-MY" sz="1800" baseline="0" dirty="0" smtClean="0"/>
                        <a:t>Training centre for operators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Training for local authority staff</a:t>
                      </a:r>
                    </a:p>
                    <a:p>
                      <a:pPr marL="171450" indent="-171450">
                        <a:buFont typeface="Arial" panose="020B0604020202020204" pitchFamily="34" charset="0"/>
                        <a:buChar char="•"/>
                      </a:pPr>
                      <a:r>
                        <a:rPr lang="en-MY" sz="1800" dirty="0" smtClean="0"/>
                        <a:t>Training and accreditation for operators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Database &amp; Record</a:t>
                      </a:r>
                      <a:r>
                        <a:rPr lang="en-MY" sz="1800" baseline="0" dirty="0" smtClean="0"/>
                        <a:t> keeping</a:t>
                      </a:r>
                    </a:p>
                    <a:p>
                      <a:pPr marL="171450" indent="-171450">
                        <a:buFont typeface="Arial" panose="020B0604020202020204" pitchFamily="34" charset="0"/>
                        <a:buChar char="•"/>
                      </a:pPr>
                      <a:r>
                        <a:rPr lang="en-MY" sz="1800" dirty="0" smtClean="0"/>
                        <a:t>Incentive schemes</a:t>
                      </a:r>
                    </a:p>
                    <a:p>
                      <a:pPr marL="171450" indent="-171450">
                        <a:buFont typeface="Arial" panose="020B0604020202020204" pitchFamily="34" charset="0"/>
                        <a:buChar char="•"/>
                      </a:pPr>
                      <a:r>
                        <a:rPr lang="en-MY" sz="1800" dirty="0" smtClean="0"/>
                        <a:t>Audit of FS trail</a:t>
                      </a:r>
                      <a:endParaRPr lang="en-MY" sz="1800" dirty="0"/>
                    </a:p>
                  </a:txBody>
                  <a:tcPr marL="70089" marR="70089" marT="35039" marB="35039"/>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26</a:t>
            </a:fld>
            <a:endParaRPr lang="en-US" dirty="0"/>
          </a:p>
        </p:txBody>
      </p:sp>
      <p:sp>
        <p:nvSpPr>
          <p:cNvPr id="4" name="Title 3"/>
          <p:cNvSpPr>
            <a:spLocks noGrp="1"/>
          </p:cNvSpPr>
          <p:nvPr>
            <p:ph type="title"/>
          </p:nvPr>
        </p:nvSpPr>
        <p:spPr/>
        <p:txBody>
          <a:bodyPr/>
          <a:lstStyle/>
          <a:p>
            <a:r>
              <a:rPr lang="en-IN" dirty="0" smtClean="0"/>
              <a:t>Treatment</a:t>
            </a:r>
            <a:endParaRPr lang="en-IN" dirty="0"/>
          </a:p>
        </p:txBody>
      </p:sp>
      <p:graphicFrame>
        <p:nvGraphicFramePr>
          <p:cNvPr id="5" name="Content Placeholder 4"/>
          <p:cNvGraphicFramePr>
            <a:graphicFrameLocks/>
          </p:cNvGraphicFramePr>
          <p:nvPr/>
        </p:nvGraphicFramePr>
        <p:xfrm>
          <a:off x="469900" y="1270000"/>
          <a:ext cx="8394700" cy="4973941"/>
        </p:xfrm>
        <a:graphic>
          <a:graphicData uri="http://schemas.openxmlformats.org/drawingml/2006/table">
            <a:tbl>
              <a:tblPr firstRow="1" bandRow="1">
                <a:tableStyleId>{5C22544A-7EE6-4342-B048-85BDC9FD1C3A}</a:tableStyleId>
              </a:tblPr>
              <a:tblGrid>
                <a:gridCol w="1204840"/>
                <a:gridCol w="1400749"/>
                <a:gridCol w="1804160"/>
                <a:gridCol w="1328317"/>
                <a:gridCol w="1328317"/>
                <a:gridCol w="1328317"/>
              </a:tblGrid>
              <a:tr h="789063">
                <a:tc>
                  <a:txBody>
                    <a:bodyPr/>
                    <a:lstStyle/>
                    <a:p>
                      <a:pPr algn="ctr"/>
                      <a:r>
                        <a:rPr lang="en-MY" sz="2000" dirty="0" smtClean="0">
                          <a:solidFill>
                            <a:schemeClr val="bg1"/>
                          </a:solidFill>
                        </a:rPr>
                        <a:t>ASSETS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AWARENESS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REGULATORY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INSTITUTIONAL</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CAPACITY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MANAGEMENT</a:t>
                      </a:r>
                      <a:endParaRPr lang="en-MY" sz="2000" dirty="0">
                        <a:solidFill>
                          <a:schemeClr val="bg1"/>
                        </a:solidFill>
                      </a:endParaRPr>
                    </a:p>
                  </a:txBody>
                  <a:tcPr marL="70089" marR="70089" marT="35039" marB="35039"/>
                </a:tc>
              </a:tr>
              <a:tr h="4138537">
                <a:tc>
                  <a:txBody>
                    <a:bodyPr/>
                    <a:lstStyle/>
                    <a:p>
                      <a:pPr marL="182563" indent="-182563">
                        <a:buFont typeface="Arial" panose="020B0604020202020204" pitchFamily="34" charset="0"/>
                        <a:buChar char="•"/>
                      </a:pPr>
                      <a:r>
                        <a:rPr lang="en-MY" sz="1800" dirty="0" smtClean="0"/>
                        <a:t>Build new facility</a:t>
                      </a:r>
                    </a:p>
                    <a:p>
                      <a:pPr marL="182563" indent="-182563">
                        <a:buFont typeface="Arial" panose="020B0604020202020204" pitchFamily="34" charset="0"/>
                        <a:buChar char="•"/>
                      </a:pPr>
                      <a:r>
                        <a:rPr lang="en-MY" sz="1800" dirty="0" smtClean="0"/>
                        <a:t>Upgrade / expand existing facility</a:t>
                      </a: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Financing schemes</a:t>
                      </a:r>
                    </a:p>
                  </a:txBody>
                  <a:tcPr marL="70089" marR="70089" marT="35039" marB="35039"/>
                </a:tc>
                <a:tc>
                  <a:txBody>
                    <a:bodyPr/>
                    <a:lstStyle/>
                    <a:p>
                      <a:pPr marL="171450" indent="-171450">
                        <a:buFont typeface="Arial" panose="020B0604020202020204" pitchFamily="34" charset="0"/>
                        <a:buChar char="•"/>
                      </a:pPr>
                      <a:r>
                        <a:rPr lang="en-MY" sz="1800" dirty="0" smtClean="0"/>
                        <a:t>Community level campaign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Awareness program for tanker operators</a:t>
                      </a:r>
                    </a:p>
                    <a:p>
                      <a:pPr marL="171450" indent="-171450">
                        <a:buFont typeface="Arial" panose="020B0604020202020204" pitchFamily="34" charset="0"/>
                        <a:buChar char="•"/>
                      </a:pPr>
                      <a:endParaRPr lang="en-MY" sz="1800" dirty="0" smtClean="0"/>
                    </a:p>
                  </a:txBody>
                  <a:tcPr marL="70089" marR="70089" marT="35039" marB="35039"/>
                </a:tc>
                <a:tc>
                  <a:txBody>
                    <a:bodyPr/>
                    <a:lstStyle/>
                    <a:p>
                      <a:pPr marL="171450" indent="-171450">
                        <a:buFont typeface="Arial" panose="020B0604020202020204" pitchFamily="34" charset="0"/>
                        <a:buChar char="•"/>
                      </a:pPr>
                      <a:r>
                        <a:rPr lang="en-MY" sz="1800" dirty="0" smtClean="0"/>
                        <a:t>Regulations on treatment plant construction, operations, maintenance </a:t>
                      </a:r>
                    </a:p>
                    <a:p>
                      <a:pPr marL="171450" indent="-171450">
                        <a:buFont typeface="Arial" panose="020B0604020202020204" pitchFamily="34" charset="0"/>
                        <a:buChar char="•"/>
                      </a:pPr>
                      <a:r>
                        <a:rPr lang="en-MY" sz="1800" dirty="0" smtClean="0"/>
                        <a:t>Specifications</a:t>
                      </a:r>
                    </a:p>
                    <a:p>
                      <a:pPr marL="171450" indent="-171450">
                        <a:buFont typeface="Arial" panose="020B0604020202020204" pitchFamily="34" charset="0"/>
                        <a:buChar char="•"/>
                      </a:pPr>
                      <a:r>
                        <a:rPr lang="en-MY" sz="1800" dirty="0" smtClean="0"/>
                        <a:t>Licensing of operators</a:t>
                      </a:r>
                    </a:p>
                  </a:txBody>
                  <a:tcPr marL="70089" marR="70089" marT="35039" marB="35039"/>
                </a:tc>
                <a:tc>
                  <a:txBody>
                    <a:bodyPr/>
                    <a:lstStyle/>
                    <a:p>
                      <a:pPr marL="171450" indent="-171450">
                        <a:buFont typeface="Arial" panose="020B0604020202020204" pitchFamily="34" charset="0"/>
                        <a:buChar char="•"/>
                      </a:pPr>
                      <a:r>
                        <a:rPr lang="en-MY" sz="1800" dirty="0" smtClean="0"/>
                        <a:t>Set up sanitation / FSM unit at</a:t>
                      </a:r>
                      <a:r>
                        <a:rPr lang="en-MY" sz="1800" baseline="0" dirty="0" smtClean="0"/>
                        <a:t> local authority</a:t>
                      </a:r>
                    </a:p>
                    <a:p>
                      <a:pPr marL="171450" indent="-171450">
                        <a:buFont typeface="Arial" panose="020B0604020202020204" pitchFamily="34" charset="0"/>
                        <a:buChar char="•"/>
                      </a:pPr>
                      <a:r>
                        <a:rPr lang="en-MY" sz="1800" baseline="0" dirty="0" smtClean="0"/>
                        <a:t>Training centre for plant operators</a:t>
                      </a:r>
                      <a:endParaRPr lang="en-MY" sz="1800" dirty="0"/>
                    </a:p>
                  </a:txBody>
                  <a:tcPr marL="70089" marR="70089" marT="35039" marB="35039"/>
                </a:tc>
                <a:tc>
                  <a:txBody>
                    <a:bodyPr/>
                    <a:lstStyle/>
                    <a:p>
                      <a:pPr marL="87313" indent="-87313">
                        <a:buFont typeface="Arial" panose="020B0604020202020204" pitchFamily="34" charset="0"/>
                        <a:buChar char="•"/>
                      </a:pPr>
                      <a:r>
                        <a:rPr lang="en-MY" sz="1800" dirty="0" smtClean="0"/>
                        <a:t>Training for local authority staff</a:t>
                      </a:r>
                    </a:p>
                    <a:p>
                      <a:pPr marL="87313" indent="-87313">
                        <a:buFont typeface="Arial" panose="020B0604020202020204" pitchFamily="34" charset="0"/>
                        <a:buChar char="•"/>
                      </a:pPr>
                      <a:r>
                        <a:rPr lang="en-MY" sz="1800" dirty="0" smtClean="0"/>
                        <a:t>Training and accreditation for plant operators</a:t>
                      </a:r>
                    </a:p>
                    <a:p>
                      <a:pPr marL="87313" indent="-87313">
                        <a:buFont typeface="Arial" panose="020B0604020202020204" pitchFamily="34" charset="0"/>
                        <a:buChar char="•"/>
                      </a:pPr>
                      <a:r>
                        <a:rPr lang="en-MY" sz="1800" dirty="0" smtClean="0"/>
                        <a:t>Capacity building for related vendors and  contractors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Database &amp; Record</a:t>
                      </a:r>
                      <a:r>
                        <a:rPr lang="en-MY" sz="1800" baseline="0" dirty="0" smtClean="0"/>
                        <a:t> keeping</a:t>
                      </a:r>
                    </a:p>
                    <a:p>
                      <a:pPr marL="171450" indent="-171450">
                        <a:buFont typeface="Arial" panose="020B0604020202020204" pitchFamily="34" charset="0"/>
                        <a:buChar char="•"/>
                      </a:pPr>
                      <a:r>
                        <a:rPr lang="en-MY" sz="1800" dirty="0" smtClean="0"/>
                        <a:t>Audit of FS trail</a:t>
                      </a:r>
                    </a:p>
                    <a:p>
                      <a:pPr marL="171450" indent="-171450">
                        <a:buFont typeface="Arial" panose="020B0604020202020204" pitchFamily="34" charset="0"/>
                        <a:buChar char="•"/>
                      </a:pPr>
                      <a:r>
                        <a:rPr lang="en-MY" sz="1800" dirty="0" smtClean="0"/>
                        <a:t>Performance monitoring</a:t>
                      </a:r>
                      <a:endParaRPr lang="en-MY" sz="1800" dirty="0"/>
                    </a:p>
                  </a:txBody>
                  <a:tcPr marL="70089" marR="70089" marT="35039" marB="35039"/>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27</a:t>
            </a:fld>
            <a:endParaRPr lang="en-US" dirty="0"/>
          </a:p>
        </p:txBody>
      </p:sp>
      <p:sp>
        <p:nvSpPr>
          <p:cNvPr id="4" name="Title 3"/>
          <p:cNvSpPr>
            <a:spLocks noGrp="1"/>
          </p:cNvSpPr>
          <p:nvPr>
            <p:ph type="title"/>
          </p:nvPr>
        </p:nvSpPr>
        <p:spPr/>
        <p:txBody>
          <a:bodyPr/>
          <a:lstStyle/>
          <a:p>
            <a:r>
              <a:rPr lang="en-IN" dirty="0" smtClean="0"/>
              <a:t>Reuse</a:t>
            </a:r>
            <a:endParaRPr lang="en-IN" dirty="0"/>
          </a:p>
        </p:txBody>
      </p:sp>
      <p:graphicFrame>
        <p:nvGraphicFramePr>
          <p:cNvPr id="5" name="Content Placeholder 4"/>
          <p:cNvGraphicFramePr>
            <a:graphicFrameLocks/>
          </p:cNvGraphicFramePr>
          <p:nvPr/>
        </p:nvGraphicFramePr>
        <p:xfrm>
          <a:off x="469900" y="1270000"/>
          <a:ext cx="8394700" cy="4927600"/>
        </p:xfrm>
        <a:graphic>
          <a:graphicData uri="http://schemas.openxmlformats.org/drawingml/2006/table">
            <a:tbl>
              <a:tblPr firstRow="1" bandRow="1">
                <a:tableStyleId>{5C22544A-7EE6-4342-B048-85BDC9FD1C3A}</a:tableStyleId>
              </a:tblPr>
              <a:tblGrid>
                <a:gridCol w="1204840"/>
                <a:gridCol w="1400749"/>
                <a:gridCol w="1804160"/>
                <a:gridCol w="1328317"/>
                <a:gridCol w="1328317"/>
                <a:gridCol w="1328317"/>
              </a:tblGrid>
              <a:tr h="789063">
                <a:tc>
                  <a:txBody>
                    <a:bodyPr/>
                    <a:lstStyle/>
                    <a:p>
                      <a:pPr algn="ctr"/>
                      <a:r>
                        <a:rPr lang="en-MY" sz="2000" dirty="0" smtClean="0">
                          <a:solidFill>
                            <a:schemeClr val="bg1"/>
                          </a:solidFill>
                        </a:rPr>
                        <a:t>ASSETS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AWARENESS</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REGULATORY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INSTITUTIONAL</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CAPACITY</a:t>
                      </a:r>
                      <a:endParaRPr lang="en-MY" sz="2000" dirty="0">
                        <a:solidFill>
                          <a:schemeClr val="bg1"/>
                        </a:solidFill>
                      </a:endParaRPr>
                    </a:p>
                  </a:txBody>
                  <a:tcPr marL="70089" marR="70089" marT="35039" marB="35039"/>
                </a:tc>
                <a:tc>
                  <a:txBody>
                    <a:bodyPr/>
                    <a:lstStyle/>
                    <a:p>
                      <a:pPr algn="ctr"/>
                      <a:r>
                        <a:rPr lang="en-MY" sz="2000" dirty="0" smtClean="0">
                          <a:solidFill>
                            <a:schemeClr val="bg1"/>
                          </a:solidFill>
                        </a:rPr>
                        <a:t>MANAGEMENT</a:t>
                      </a:r>
                      <a:endParaRPr lang="en-MY" sz="2000" dirty="0">
                        <a:solidFill>
                          <a:schemeClr val="bg1"/>
                        </a:solidFill>
                      </a:endParaRPr>
                    </a:p>
                  </a:txBody>
                  <a:tcPr marL="70089" marR="70089" marT="35039" marB="35039"/>
                </a:tc>
              </a:tr>
              <a:tr h="4138537">
                <a:tc>
                  <a:txBody>
                    <a:bodyPr/>
                    <a:lstStyle/>
                    <a:p>
                      <a:pPr marL="182563" indent="-182563">
                        <a:buFont typeface="Arial" panose="020B0604020202020204" pitchFamily="34" charset="0"/>
                        <a:buChar char="•"/>
                      </a:pPr>
                      <a:r>
                        <a:rPr lang="en-MY" sz="1800" dirty="0" smtClean="0"/>
                        <a:t>Upgrade existing plant to enable reuse</a:t>
                      </a:r>
                    </a:p>
                    <a:p>
                      <a:pPr marL="182563" indent="-182563">
                        <a:buFont typeface="Arial" panose="020B0604020202020204" pitchFamily="34" charset="0"/>
                        <a:buChar char="•"/>
                      </a:pPr>
                      <a:r>
                        <a:rPr lang="en-MY" sz="1800" dirty="0" smtClean="0"/>
                        <a:t>New facility to incorporate reuse </a:t>
                      </a:r>
                    </a:p>
                    <a:p>
                      <a:pPr marL="182563" marR="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MY" sz="1800" dirty="0" smtClean="0"/>
                        <a:t>Financing schemes</a:t>
                      </a:r>
                    </a:p>
                  </a:txBody>
                  <a:tcPr marL="70089" marR="70089" marT="35039" marB="35039"/>
                </a:tc>
                <a:tc>
                  <a:txBody>
                    <a:bodyPr/>
                    <a:lstStyle/>
                    <a:p>
                      <a:pPr marL="171450" indent="-171450">
                        <a:buFont typeface="Arial" panose="020B0604020202020204" pitchFamily="34" charset="0"/>
                        <a:buChar char="•"/>
                      </a:pPr>
                      <a:r>
                        <a:rPr lang="en-MY" sz="1800" dirty="0" smtClean="0"/>
                        <a:t>Community level campaign</a:t>
                      </a:r>
                    </a:p>
                    <a:p>
                      <a:pPr marL="171450" indent="-171450">
                        <a:buFont typeface="Arial" panose="020B0604020202020204" pitchFamily="34" charset="0"/>
                        <a:buChar char="•"/>
                      </a:pPr>
                      <a:r>
                        <a:rPr lang="en-MY" sz="1800" dirty="0" smtClean="0"/>
                        <a:t>Focussed campaign on potential users</a:t>
                      </a:r>
                    </a:p>
                  </a:txBody>
                  <a:tcPr marL="70089" marR="70089" marT="35039" marB="35039"/>
                </a:tc>
                <a:tc>
                  <a:txBody>
                    <a:bodyPr/>
                    <a:lstStyle/>
                    <a:p>
                      <a:pPr marL="171450" indent="-171450">
                        <a:buFont typeface="Arial" panose="020B0604020202020204" pitchFamily="34" charset="0"/>
                        <a:buChar char="•"/>
                      </a:pPr>
                      <a:r>
                        <a:rPr lang="en-MY" sz="1800" dirty="0" smtClean="0"/>
                        <a:t>Regulations on reuse / resource recovery</a:t>
                      </a:r>
                    </a:p>
                    <a:p>
                      <a:pPr marL="171450" indent="-171450">
                        <a:buFont typeface="Arial" panose="020B0604020202020204" pitchFamily="34" charset="0"/>
                        <a:buChar char="•"/>
                      </a:pPr>
                      <a:r>
                        <a:rPr lang="en-MY" sz="1800" dirty="0" smtClean="0"/>
                        <a:t>Specifications for reuse water, bio solids, land application, and various uses</a:t>
                      </a:r>
                    </a:p>
                    <a:p>
                      <a:pPr marL="171450" indent="-171450">
                        <a:buFont typeface="Arial" panose="020B0604020202020204" pitchFamily="34" charset="0"/>
                        <a:buChar char="•"/>
                      </a:pPr>
                      <a:r>
                        <a:rPr lang="en-MY" sz="1800" dirty="0" smtClean="0"/>
                        <a:t>Health and safety regulations</a:t>
                      </a:r>
                    </a:p>
                  </a:txBody>
                  <a:tcPr marL="70089" marR="70089" marT="35039" marB="35039"/>
                </a:tc>
                <a:tc>
                  <a:txBody>
                    <a:bodyPr/>
                    <a:lstStyle/>
                    <a:p>
                      <a:pPr marL="171450" indent="-171450">
                        <a:buFont typeface="Arial" panose="020B0604020202020204" pitchFamily="34" charset="0"/>
                        <a:buChar char="•"/>
                      </a:pPr>
                      <a:r>
                        <a:rPr lang="en-MY" sz="1800" dirty="0" smtClean="0"/>
                        <a:t>Set up sanitation / FSM unit at</a:t>
                      </a:r>
                      <a:r>
                        <a:rPr lang="en-MY" sz="1800" baseline="0" dirty="0" smtClean="0"/>
                        <a:t> local authority</a:t>
                      </a:r>
                    </a:p>
                    <a:p>
                      <a:pPr marL="171450" indent="-171450">
                        <a:buFont typeface="Arial" panose="020B0604020202020204" pitchFamily="34" charset="0"/>
                        <a:buChar char="•"/>
                      </a:pPr>
                      <a:r>
                        <a:rPr lang="en-MY" sz="1800" baseline="0" dirty="0" smtClean="0"/>
                        <a:t>Training centre for operators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Training for local authority staff</a:t>
                      </a:r>
                    </a:p>
                    <a:p>
                      <a:pPr marL="171450" indent="-171450">
                        <a:buFont typeface="Arial" panose="020B0604020202020204" pitchFamily="34" charset="0"/>
                        <a:buChar char="•"/>
                      </a:pPr>
                      <a:r>
                        <a:rPr lang="en-MY" sz="1800" dirty="0" smtClean="0"/>
                        <a:t>Training and accreditation for operators</a:t>
                      </a:r>
                      <a:endParaRPr lang="en-MY" sz="1800" dirty="0"/>
                    </a:p>
                  </a:txBody>
                  <a:tcPr marL="70089" marR="70089" marT="35039" marB="35039"/>
                </a:tc>
                <a:tc>
                  <a:txBody>
                    <a:bodyPr/>
                    <a:lstStyle/>
                    <a:p>
                      <a:pPr marL="171450" indent="-171450">
                        <a:buFont typeface="Arial" panose="020B0604020202020204" pitchFamily="34" charset="0"/>
                        <a:buChar char="•"/>
                      </a:pPr>
                      <a:r>
                        <a:rPr lang="en-MY" sz="1800" dirty="0" smtClean="0"/>
                        <a:t>Database &amp; Record</a:t>
                      </a:r>
                      <a:r>
                        <a:rPr lang="en-MY" sz="1800" baseline="0" dirty="0" smtClean="0"/>
                        <a:t> keeping</a:t>
                      </a:r>
                    </a:p>
                    <a:p>
                      <a:pPr marL="171450" indent="-171450">
                        <a:buFont typeface="Arial" panose="020B0604020202020204" pitchFamily="34" charset="0"/>
                        <a:buChar char="•"/>
                      </a:pPr>
                      <a:r>
                        <a:rPr lang="en-MY" sz="1800" dirty="0" smtClean="0"/>
                        <a:t>Incentive schemes</a:t>
                      </a:r>
                    </a:p>
                    <a:p>
                      <a:pPr marL="171450" indent="-171450">
                        <a:buFont typeface="Arial" panose="020B0604020202020204" pitchFamily="34" charset="0"/>
                        <a:buChar char="•"/>
                      </a:pPr>
                      <a:r>
                        <a:rPr lang="en-MY" sz="1800" dirty="0" smtClean="0"/>
                        <a:t>Audit of FS residual reuse </a:t>
                      </a:r>
                    </a:p>
                    <a:p>
                      <a:pPr marL="171450" indent="-171450">
                        <a:buFont typeface="Arial" panose="020B0604020202020204" pitchFamily="34" charset="0"/>
                        <a:buChar char="•"/>
                      </a:pPr>
                      <a:r>
                        <a:rPr lang="en-MY" sz="1800" dirty="0" smtClean="0"/>
                        <a:t>Continual monitoring</a:t>
                      </a:r>
                      <a:endParaRPr lang="en-MY" sz="1800" dirty="0"/>
                    </a:p>
                  </a:txBody>
                  <a:tcPr marL="70089" marR="70089" marT="35039" marB="35039"/>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084" y="1181100"/>
            <a:ext cx="7772400" cy="1470025"/>
          </a:xfrm>
        </p:spPr>
        <p:txBody>
          <a:bodyPr/>
          <a:lstStyle/>
          <a:p>
            <a:r>
              <a:rPr lang="en-US" dirty="0" smtClean="0"/>
              <a:t>Financial Management</a:t>
            </a:r>
            <a:endParaRPr lang="en-US" dirty="0"/>
          </a:p>
        </p:txBody>
      </p:sp>
      <p:sp>
        <p:nvSpPr>
          <p:cNvPr id="4" name="object 15"/>
          <p:cNvSpPr/>
          <p:nvPr/>
        </p:nvSpPr>
        <p:spPr>
          <a:xfrm>
            <a:off x="-74905" y="3429000"/>
            <a:ext cx="9218905" cy="1740665"/>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xmlns="" val="6704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Revenue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67502394"/>
              </p:ext>
            </p:extLst>
          </p:nvPr>
        </p:nvGraphicFramePr>
        <p:xfrm>
          <a:off x="533400" y="1447800"/>
          <a:ext cx="7924800" cy="3733800"/>
        </p:xfrm>
        <a:graphic>
          <a:graphicData uri="http://schemas.openxmlformats.org/drawingml/2006/table">
            <a:tbl>
              <a:tblPr firstRow="1" firstCol="1" bandRow="1">
                <a:tableStyleId>{5C22544A-7EE6-4342-B048-85BDC9FD1C3A}</a:tableStyleId>
              </a:tblPr>
              <a:tblGrid>
                <a:gridCol w="1371600"/>
                <a:gridCol w="3048000"/>
                <a:gridCol w="3505200"/>
              </a:tblGrid>
              <a:tr h="918148">
                <a:tc>
                  <a:txBody>
                    <a:bodyPr/>
                    <a:lstStyle/>
                    <a:p>
                      <a:endParaRPr lang="en-US" dirty="0">
                        <a:solidFill>
                          <a:schemeClr val="accent1">
                            <a:lumMod val="50000"/>
                          </a:schemeClr>
                        </a:solidFill>
                      </a:endParaRPr>
                    </a:p>
                  </a:txBody>
                  <a:tcPr/>
                </a:tc>
                <a:tc>
                  <a:txBody>
                    <a:bodyPr/>
                    <a:lstStyle/>
                    <a:p>
                      <a:r>
                        <a:rPr lang="en-US" dirty="0" smtClean="0"/>
                        <a:t>FSTP</a:t>
                      </a:r>
                      <a:endParaRPr lang="en-US" dirty="0">
                        <a:solidFill>
                          <a:schemeClr val="accent1">
                            <a:lumMod val="50000"/>
                          </a:schemeClr>
                        </a:solidFill>
                      </a:endParaRPr>
                    </a:p>
                  </a:txBody>
                  <a:tcPr/>
                </a:tc>
                <a:tc>
                  <a:txBody>
                    <a:bodyPr/>
                    <a:lstStyle/>
                    <a:p>
                      <a:r>
                        <a:rPr lang="en-US" dirty="0" smtClean="0"/>
                        <a:t>TRUCK OPERATIONS</a:t>
                      </a:r>
                      <a:endParaRPr lang="en-US" dirty="0">
                        <a:solidFill>
                          <a:schemeClr val="accent1">
                            <a:lumMod val="50000"/>
                          </a:schemeClr>
                        </a:solidFill>
                      </a:endParaRPr>
                    </a:p>
                  </a:txBody>
                  <a:tcPr/>
                </a:tc>
              </a:tr>
              <a:tr h="1407826">
                <a:tc>
                  <a:txBody>
                    <a:bodyPr/>
                    <a:lstStyle/>
                    <a:p>
                      <a:r>
                        <a:rPr lang="en-US" dirty="0" smtClean="0"/>
                        <a:t>CAPEX</a:t>
                      </a:r>
                      <a:endParaRPr lang="en-US" dirty="0">
                        <a:solidFill>
                          <a:schemeClr val="accent1">
                            <a:lumMod val="50000"/>
                          </a:schemeClr>
                        </a:solidFill>
                      </a:endParaRPr>
                    </a:p>
                  </a:txBody>
                  <a:tcPr/>
                </a:tc>
                <a:tc>
                  <a:txBody>
                    <a:bodyPr/>
                    <a:lstStyle/>
                    <a:p>
                      <a:r>
                        <a:rPr lang="en-US" baseline="0" dirty="0" smtClean="0"/>
                        <a:t>Central and State Schemes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Foreign</a:t>
                      </a:r>
                      <a:r>
                        <a:rPr lang="en-US" baseline="0" dirty="0" smtClean="0"/>
                        <a:t> Aid</a:t>
                      </a:r>
                    </a:p>
                    <a:p>
                      <a:r>
                        <a:rPr lang="en-US" dirty="0" smtClean="0"/>
                        <a:t>City</a:t>
                      </a:r>
                      <a:r>
                        <a:rPr lang="en-US" baseline="0" dirty="0" smtClean="0"/>
                        <a:t> Revenue</a:t>
                      </a:r>
                      <a:endParaRPr lang="en-US" dirty="0">
                        <a:solidFill>
                          <a:schemeClr val="accent1">
                            <a:lumMod val="50000"/>
                          </a:schemeClr>
                        </a:solidFill>
                      </a:endParaRPr>
                    </a:p>
                  </a:txBody>
                  <a:tcPr/>
                </a:tc>
                <a:tc>
                  <a:txBody>
                    <a:bodyPr/>
                    <a:lstStyle/>
                    <a:p>
                      <a:r>
                        <a:rPr lang="en-US" dirty="0" smtClean="0"/>
                        <a:t>Private Players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Central and State Schemes</a:t>
                      </a:r>
                    </a:p>
                    <a:p>
                      <a:endParaRPr lang="en-US" dirty="0">
                        <a:solidFill>
                          <a:schemeClr val="accent1">
                            <a:lumMod val="50000"/>
                          </a:schemeClr>
                        </a:solidFill>
                      </a:endParaRPr>
                    </a:p>
                  </a:txBody>
                  <a:tcPr/>
                </a:tc>
              </a:tr>
              <a:tr h="1407826">
                <a:tc>
                  <a:txBody>
                    <a:bodyPr/>
                    <a:lstStyle/>
                    <a:p>
                      <a:r>
                        <a:rPr lang="en-US" dirty="0" smtClean="0"/>
                        <a:t>OPEX</a:t>
                      </a:r>
                      <a:endParaRPr lang="en-US" dirty="0">
                        <a:solidFill>
                          <a:schemeClr val="accent1">
                            <a:lumMod val="50000"/>
                          </a:schemeClr>
                        </a:solidFill>
                      </a:endParaRPr>
                    </a:p>
                  </a:txBody>
                  <a:tcPr/>
                </a:tc>
                <a:tc>
                  <a:txBody>
                    <a:bodyPr/>
                    <a:lstStyle/>
                    <a:p>
                      <a:r>
                        <a:rPr lang="en-US" dirty="0" smtClean="0"/>
                        <a:t>Property</a:t>
                      </a:r>
                      <a:r>
                        <a:rPr lang="en-US" baseline="0" dirty="0" smtClean="0"/>
                        <a:t> Tax</a:t>
                      </a:r>
                    </a:p>
                    <a:p>
                      <a:r>
                        <a:rPr lang="en-US" baseline="0" dirty="0" smtClean="0"/>
                        <a:t>Tipping Fees</a:t>
                      </a:r>
                    </a:p>
                    <a:p>
                      <a:r>
                        <a:rPr lang="en-US" baseline="0" dirty="0" smtClean="0"/>
                        <a:t>Advertising Space</a:t>
                      </a:r>
                      <a:endParaRPr lang="en-US" dirty="0">
                        <a:solidFill>
                          <a:schemeClr val="accent1">
                            <a:lumMod val="50000"/>
                          </a:schemeClr>
                        </a:solidFill>
                      </a:endParaRPr>
                    </a:p>
                  </a:txBody>
                  <a:tcPr/>
                </a:tc>
                <a:tc>
                  <a:txBody>
                    <a:bodyPr/>
                    <a:lstStyle/>
                    <a:p>
                      <a:r>
                        <a:rPr lang="en-US" dirty="0" smtClean="0"/>
                        <a:t>Annual Maintenance Fee</a:t>
                      </a:r>
                    </a:p>
                    <a:p>
                      <a:r>
                        <a:rPr lang="en-US" dirty="0" smtClean="0"/>
                        <a:t>Fee</a:t>
                      </a:r>
                      <a:r>
                        <a:rPr lang="en-US" baseline="0" dirty="0" smtClean="0"/>
                        <a:t> per desludging</a:t>
                      </a:r>
                    </a:p>
                    <a:p>
                      <a:r>
                        <a:rPr lang="en-US" baseline="0" dirty="0" smtClean="0"/>
                        <a:t>Property tax (in case of PPP)</a:t>
                      </a:r>
                      <a:endParaRPr lang="en-US" dirty="0">
                        <a:solidFill>
                          <a:schemeClr val="accent1">
                            <a:lumMod val="50000"/>
                          </a:schemeClr>
                        </a:solidFill>
                      </a:endParaRPr>
                    </a:p>
                  </a:txBody>
                  <a:tcPr/>
                </a:tc>
              </a:tr>
            </a:tbl>
          </a:graphicData>
        </a:graphic>
      </p:graphicFrame>
    </p:spTree>
    <p:extLst>
      <p:ext uri="{BB962C8B-B14F-4D97-AF65-F5344CB8AC3E}">
        <p14:creationId xmlns="" xmlns:p14="http://schemas.microsoft.com/office/powerpoint/2010/main" val="44592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867400" cy="762000"/>
          </a:xfrm>
        </p:spPr>
        <p:txBody>
          <a:bodyPr vert="horz" lIns="0" tIns="45720" rIns="0" bIns="0" rtlCol="0" anchor="b" anchorCtr="0">
            <a:normAutofit fontScale="90000"/>
          </a:bodyPr>
          <a:lstStyle/>
          <a:p>
            <a:r>
              <a:rPr lang="en-US" dirty="0" smtClean="0">
                <a:latin typeface="+mn-lt"/>
                <a:ea typeface="Calibri" charset="0"/>
                <a:cs typeface="Calibri" charset="0"/>
              </a:rPr>
              <a:t>Sanitation Directly linked to Health</a:t>
            </a:r>
            <a:endParaRPr lang="en-US" dirty="0">
              <a:latin typeface="+mn-lt"/>
              <a:ea typeface="Calibri" charset="0"/>
              <a:cs typeface="Calibri" charset="0"/>
            </a:endParaRPr>
          </a:p>
        </p:txBody>
      </p:sp>
      <p:sp>
        <p:nvSpPr>
          <p:cNvPr id="15" name="Title 1"/>
          <p:cNvSpPr txBox="1">
            <a:spLocks/>
          </p:cNvSpPr>
          <p:nvPr/>
        </p:nvSpPr>
        <p:spPr>
          <a:xfrm>
            <a:off x="307387" y="181233"/>
            <a:ext cx="5532302" cy="809258"/>
          </a:xfrm>
          <a:prstGeom prst="rect">
            <a:avLst/>
          </a:prstGeom>
        </p:spPr>
        <p:txBody>
          <a:bodyPr vert="horz" lIns="91440" tIns="45720" rIns="91440" bIns="45720" rtlCol="0" anchor="b">
            <a:normAutofit/>
          </a:bodyPr>
          <a:lst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endParaRPr lang="en-US" sz="1800" dirty="0">
              <a:solidFill>
                <a:prstClr val="black">
                  <a:lumMod val="75000"/>
                  <a:lumOff val="25000"/>
                </a:prstClr>
              </a:solidFill>
              <a:latin typeface="+mn-lt"/>
            </a:endParaRPr>
          </a:p>
        </p:txBody>
      </p:sp>
      <p:sp>
        <p:nvSpPr>
          <p:cNvPr id="17" name="TextBox 16"/>
          <p:cNvSpPr txBox="1"/>
          <p:nvPr/>
        </p:nvSpPr>
        <p:spPr>
          <a:xfrm>
            <a:off x="340427" y="878449"/>
            <a:ext cx="3990428" cy="369332"/>
          </a:xfrm>
          <a:prstGeom prst="rect">
            <a:avLst/>
          </a:prstGeom>
          <a:noFill/>
        </p:spPr>
        <p:txBody>
          <a:bodyPr wrap="square" rtlCol="0">
            <a:spAutoFit/>
          </a:bodyPr>
          <a:lstStyle/>
          <a:p>
            <a:r>
              <a:rPr lang="en-US" dirty="0" smtClean="0">
                <a:solidFill>
                  <a:prstClr val="black"/>
                </a:solidFill>
                <a:latin typeface="+mn-lt"/>
              </a:rPr>
              <a:t>In </a:t>
            </a:r>
            <a:r>
              <a:rPr lang="en-US" dirty="0" smtClean="0">
                <a:solidFill>
                  <a:srgbClr val="00B050"/>
                </a:solidFill>
                <a:latin typeface="+mn-lt"/>
              </a:rPr>
              <a:t>India</a:t>
            </a:r>
            <a:r>
              <a:rPr lang="en-US" dirty="0" smtClean="0">
                <a:solidFill>
                  <a:prstClr val="black"/>
                </a:solidFill>
                <a:latin typeface="+mn-lt"/>
              </a:rPr>
              <a:t>…</a:t>
            </a:r>
            <a:endParaRPr lang="en-US" dirty="0">
              <a:solidFill>
                <a:prstClr val="black"/>
              </a:solidFill>
              <a:latin typeface="+mn-lt"/>
            </a:endParaRPr>
          </a:p>
        </p:txBody>
      </p:sp>
      <p:sp>
        <p:nvSpPr>
          <p:cNvPr id="18" name="TextBox 17"/>
          <p:cNvSpPr txBox="1"/>
          <p:nvPr/>
        </p:nvSpPr>
        <p:spPr>
          <a:xfrm>
            <a:off x="328170" y="1524001"/>
            <a:ext cx="2677499" cy="1200329"/>
          </a:xfrm>
          <a:prstGeom prst="rect">
            <a:avLst/>
          </a:prstGeom>
          <a:noFill/>
        </p:spPr>
        <p:txBody>
          <a:bodyPr wrap="square" rtlCol="0">
            <a:spAutoFit/>
          </a:bodyPr>
          <a:lstStyle/>
          <a:p>
            <a:r>
              <a:rPr lang="en-US" b="1" dirty="0" smtClean="0">
                <a:solidFill>
                  <a:prstClr val="black"/>
                </a:solidFill>
                <a:latin typeface="+mn-lt"/>
              </a:rPr>
              <a:t>595 million people </a:t>
            </a:r>
          </a:p>
          <a:p>
            <a:r>
              <a:rPr lang="en-US" dirty="0" smtClean="0">
                <a:solidFill>
                  <a:prstClr val="black"/>
                </a:solidFill>
                <a:latin typeface="+mn-lt"/>
              </a:rPr>
              <a:t>do not use toilets and resort to unsafe open defecation</a:t>
            </a:r>
            <a:endParaRPr lang="en-US" dirty="0">
              <a:solidFill>
                <a:prstClr val="black"/>
              </a:solidFill>
              <a:latin typeface="+mn-lt"/>
            </a:endParaRPr>
          </a:p>
        </p:txBody>
      </p:sp>
      <p:sp>
        <p:nvSpPr>
          <p:cNvPr id="19" name="TextBox 18"/>
          <p:cNvSpPr txBox="1"/>
          <p:nvPr/>
        </p:nvSpPr>
        <p:spPr>
          <a:xfrm>
            <a:off x="3207254" y="1524001"/>
            <a:ext cx="2736345" cy="923330"/>
          </a:xfrm>
          <a:prstGeom prst="rect">
            <a:avLst/>
          </a:prstGeom>
          <a:noFill/>
        </p:spPr>
        <p:txBody>
          <a:bodyPr wrap="square" rtlCol="0">
            <a:spAutoFit/>
          </a:bodyPr>
          <a:lstStyle/>
          <a:p>
            <a:r>
              <a:rPr lang="en-US" b="1" dirty="0" smtClean="0">
                <a:solidFill>
                  <a:prstClr val="black"/>
                </a:solidFill>
                <a:latin typeface="+mn-lt"/>
              </a:rPr>
              <a:t>1000 children die </a:t>
            </a:r>
            <a:endParaRPr lang="en-US" dirty="0">
              <a:solidFill>
                <a:prstClr val="black"/>
              </a:solidFill>
              <a:latin typeface="+mn-lt"/>
            </a:endParaRPr>
          </a:p>
          <a:p>
            <a:r>
              <a:rPr lang="en-US" dirty="0" smtClean="0">
                <a:solidFill>
                  <a:prstClr val="black"/>
                </a:solidFill>
                <a:latin typeface="+mn-lt"/>
              </a:rPr>
              <a:t>from unsanitary defecation practices, </a:t>
            </a:r>
            <a:r>
              <a:rPr lang="en-US" b="1" dirty="0" smtClean="0">
                <a:solidFill>
                  <a:prstClr val="black"/>
                </a:solidFill>
                <a:latin typeface="+mn-lt"/>
              </a:rPr>
              <a:t>every day</a:t>
            </a:r>
            <a:endParaRPr lang="en-US" b="1" dirty="0">
              <a:solidFill>
                <a:prstClr val="black"/>
              </a:solidFill>
              <a:latin typeface="+mn-lt"/>
            </a:endParaRPr>
          </a:p>
        </p:txBody>
      </p:sp>
      <p:sp>
        <p:nvSpPr>
          <p:cNvPr id="20" name="TextBox 19"/>
          <p:cNvSpPr txBox="1"/>
          <p:nvPr/>
        </p:nvSpPr>
        <p:spPr>
          <a:xfrm>
            <a:off x="328169" y="2954291"/>
            <a:ext cx="2526030" cy="923330"/>
          </a:xfrm>
          <a:prstGeom prst="rect">
            <a:avLst/>
          </a:prstGeom>
          <a:noFill/>
        </p:spPr>
        <p:txBody>
          <a:bodyPr wrap="square" rtlCol="0">
            <a:spAutoFit/>
          </a:bodyPr>
          <a:lstStyle/>
          <a:p>
            <a:r>
              <a:rPr lang="en-US" b="1" dirty="0" smtClean="0">
                <a:solidFill>
                  <a:prstClr val="black"/>
                </a:solidFill>
                <a:latin typeface="+mn-lt"/>
              </a:rPr>
              <a:t>65,000 tons </a:t>
            </a:r>
            <a:r>
              <a:rPr lang="en-US" dirty="0" smtClean="0">
                <a:solidFill>
                  <a:prstClr val="black"/>
                </a:solidFill>
                <a:latin typeface="+mn-lt"/>
              </a:rPr>
              <a:t>of excrement are openly discharged, </a:t>
            </a:r>
            <a:r>
              <a:rPr lang="en-US" b="1" dirty="0" smtClean="0">
                <a:solidFill>
                  <a:prstClr val="black"/>
                </a:solidFill>
                <a:latin typeface="+mn-lt"/>
              </a:rPr>
              <a:t>every day </a:t>
            </a:r>
            <a:endParaRPr lang="en-US" b="1" dirty="0">
              <a:solidFill>
                <a:prstClr val="black"/>
              </a:solidFill>
              <a:latin typeface="+mn-lt"/>
            </a:endParaRPr>
          </a:p>
        </p:txBody>
      </p:sp>
      <p:sp>
        <p:nvSpPr>
          <p:cNvPr id="21" name="TextBox 20"/>
          <p:cNvSpPr txBox="1"/>
          <p:nvPr/>
        </p:nvSpPr>
        <p:spPr>
          <a:xfrm>
            <a:off x="3207254" y="2954291"/>
            <a:ext cx="2997093" cy="923330"/>
          </a:xfrm>
          <a:prstGeom prst="rect">
            <a:avLst/>
          </a:prstGeom>
          <a:noFill/>
        </p:spPr>
        <p:txBody>
          <a:bodyPr wrap="square" rtlCol="0">
            <a:spAutoFit/>
          </a:bodyPr>
          <a:lstStyle/>
          <a:p>
            <a:r>
              <a:rPr lang="en-US" b="1" dirty="0" smtClean="0">
                <a:solidFill>
                  <a:prstClr val="black"/>
                </a:solidFill>
                <a:latin typeface="+mn-lt"/>
              </a:rPr>
              <a:t>43% of children</a:t>
            </a:r>
            <a:endParaRPr lang="en-US" dirty="0">
              <a:solidFill>
                <a:prstClr val="black"/>
              </a:solidFill>
              <a:latin typeface="+mn-lt"/>
            </a:endParaRPr>
          </a:p>
          <a:p>
            <a:r>
              <a:rPr lang="en-US" dirty="0">
                <a:solidFill>
                  <a:prstClr val="black"/>
                </a:solidFill>
                <a:latin typeface="+mn-lt"/>
              </a:rPr>
              <a:t>s</a:t>
            </a:r>
            <a:r>
              <a:rPr lang="en-US" dirty="0" smtClean="0">
                <a:solidFill>
                  <a:prstClr val="black"/>
                </a:solidFill>
                <a:latin typeface="+mn-lt"/>
              </a:rPr>
              <a:t>uffer from disease </a:t>
            </a:r>
          </a:p>
          <a:p>
            <a:r>
              <a:rPr lang="en-US" dirty="0" smtClean="0">
                <a:solidFill>
                  <a:prstClr val="black"/>
                </a:solidFill>
                <a:latin typeface="+mn-lt"/>
              </a:rPr>
              <a:t>caused by open defecation</a:t>
            </a:r>
            <a:endParaRPr lang="en-US" b="1" dirty="0">
              <a:solidFill>
                <a:prstClr val="black"/>
              </a:solidFill>
              <a:latin typeface="+mn-lt"/>
            </a:endParaRPr>
          </a:p>
        </p:txBody>
      </p:sp>
      <p:sp>
        <p:nvSpPr>
          <p:cNvPr id="22" name="TextBox 21"/>
          <p:cNvSpPr txBox="1"/>
          <p:nvPr/>
        </p:nvSpPr>
        <p:spPr>
          <a:xfrm>
            <a:off x="328170" y="4353804"/>
            <a:ext cx="2337884" cy="923330"/>
          </a:xfrm>
          <a:prstGeom prst="rect">
            <a:avLst/>
          </a:prstGeom>
          <a:noFill/>
        </p:spPr>
        <p:txBody>
          <a:bodyPr wrap="none" rtlCol="0">
            <a:spAutoFit/>
          </a:bodyPr>
          <a:lstStyle/>
          <a:p>
            <a:r>
              <a:rPr lang="en-US" b="1" dirty="0" smtClean="0">
                <a:solidFill>
                  <a:prstClr val="black"/>
                </a:solidFill>
                <a:latin typeface="+mn-lt"/>
              </a:rPr>
              <a:t>One gram </a:t>
            </a:r>
            <a:r>
              <a:rPr lang="en-US" dirty="0" smtClean="0">
                <a:solidFill>
                  <a:prstClr val="black"/>
                </a:solidFill>
                <a:latin typeface="+mn-lt"/>
              </a:rPr>
              <a:t>of feces has:</a:t>
            </a:r>
          </a:p>
          <a:p>
            <a:r>
              <a:rPr lang="en-US" b="1" dirty="0" smtClean="0">
                <a:solidFill>
                  <a:prstClr val="black"/>
                </a:solidFill>
                <a:latin typeface="+mn-lt"/>
              </a:rPr>
              <a:t>10,000,000</a:t>
            </a:r>
            <a:r>
              <a:rPr lang="en-US" dirty="0" smtClean="0">
                <a:solidFill>
                  <a:prstClr val="black"/>
                </a:solidFill>
                <a:latin typeface="+mn-lt"/>
              </a:rPr>
              <a:t> viruses</a:t>
            </a:r>
          </a:p>
          <a:p>
            <a:r>
              <a:rPr lang="en-US" b="1" dirty="0" smtClean="0">
                <a:solidFill>
                  <a:prstClr val="black"/>
                </a:solidFill>
                <a:latin typeface="+mn-lt"/>
              </a:rPr>
              <a:t>1,000,000</a:t>
            </a:r>
            <a:r>
              <a:rPr lang="en-US" dirty="0" smtClean="0">
                <a:solidFill>
                  <a:prstClr val="black"/>
                </a:solidFill>
                <a:latin typeface="+mn-lt"/>
              </a:rPr>
              <a:t> bacteria</a:t>
            </a:r>
          </a:p>
        </p:txBody>
      </p:sp>
      <p:pic>
        <p:nvPicPr>
          <p:cNvPr id="23" name="Picture 22"/>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6456087" y="1656732"/>
            <a:ext cx="2484628" cy="4034228"/>
          </a:xfrm>
          <a:prstGeom prst="rect">
            <a:avLst/>
          </a:prstGeom>
        </p:spPr>
      </p:pic>
      <p:sp>
        <p:nvSpPr>
          <p:cNvPr id="25" name="TextBox 24"/>
          <p:cNvSpPr txBox="1"/>
          <p:nvPr/>
        </p:nvSpPr>
        <p:spPr>
          <a:xfrm>
            <a:off x="307387" y="6258581"/>
            <a:ext cx="5819606" cy="646331"/>
          </a:xfrm>
          <a:prstGeom prst="rect">
            <a:avLst/>
          </a:prstGeom>
          <a:noFill/>
        </p:spPr>
        <p:txBody>
          <a:bodyPr wrap="none" rtlCol="0">
            <a:spAutoFit/>
          </a:bodyPr>
          <a:lstStyle/>
          <a:p>
            <a:r>
              <a:rPr lang="en-US" dirty="0" smtClean="0">
                <a:solidFill>
                  <a:prstClr val="white"/>
                </a:solidFill>
                <a:latin typeface="+mn-lt"/>
              </a:rPr>
              <a:t>1. $150,000 FSTP supporting 30,000 individuals</a:t>
            </a:r>
          </a:p>
          <a:p>
            <a:r>
              <a:rPr lang="en-US" dirty="0" smtClean="0">
                <a:solidFill>
                  <a:prstClr val="white"/>
                </a:solidFill>
                <a:latin typeface="+mn-lt"/>
              </a:rPr>
              <a:t>Sources: World Health Organization, UNICEF, United Nations</a:t>
            </a:r>
            <a:endParaRPr lang="en-US" dirty="0">
              <a:solidFill>
                <a:prstClr val="white"/>
              </a:solidFill>
              <a:latin typeface="+mn-lt"/>
            </a:endParaRPr>
          </a:p>
        </p:txBody>
      </p:sp>
    </p:spTree>
    <p:extLst>
      <p:ext uri="{BB962C8B-B14F-4D97-AF65-F5344CB8AC3E}">
        <p14:creationId xmlns="" xmlns:p14="http://schemas.microsoft.com/office/powerpoint/2010/main" val="938004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0" y="272920"/>
            <a:ext cx="6934200" cy="603380"/>
          </a:xfrm>
        </p:spPr>
        <p:txBody>
          <a:bodyPr/>
          <a:lstStyle/>
          <a:p>
            <a:r>
              <a:rPr lang="en-US" dirty="0" smtClean="0"/>
              <a:t>Capex and Opex</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58008075"/>
              </p:ext>
            </p:extLst>
          </p:nvPr>
        </p:nvGraphicFramePr>
        <p:xfrm>
          <a:off x="190500" y="1041400"/>
          <a:ext cx="86868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855876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638"/>
          </a:xfrm>
        </p:spPr>
        <p:txBody>
          <a:bodyPr>
            <a:normAutofit/>
          </a:bodyPr>
          <a:lstStyle/>
          <a:p>
            <a:r>
              <a:rPr lang="en-US" dirty="0" smtClean="0"/>
              <a:t>Need for Financial Models</a:t>
            </a:r>
            <a:endParaRPr lang="en-US" dirty="0"/>
          </a:p>
        </p:txBody>
      </p:sp>
      <p:sp>
        <p:nvSpPr>
          <p:cNvPr id="4" name="Content Placeholder 3"/>
          <p:cNvSpPr>
            <a:spLocks noGrp="1"/>
          </p:cNvSpPr>
          <p:nvPr>
            <p:ph idx="1"/>
          </p:nvPr>
        </p:nvSpPr>
        <p:spPr>
          <a:xfrm>
            <a:off x="381000" y="1066800"/>
            <a:ext cx="8229600" cy="4422749"/>
          </a:xfrm>
          <a:prstGeom prst="rect">
            <a:avLst/>
          </a:prstGeom>
          <a:ln w="28575">
            <a:noFill/>
          </a:ln>
        </p:spPr>
        <p:txBody>
          <a:bodyPr wrap="square" rIns="0">
            <a:spAutoFit/>
          </a:bodyPr>
          <a:lstStyle/>
          <a:p>
            <a:pPr marL="117475" lvl="2" indent="0">
              <a:lnSpc>
                <a:spcPct val="140000"/>
              </a:lnSpc>
              <a:buNone/>
              <a:defRPr/>
            </a:pPr>
            <a:r>
              <a:rPr lang="en-US" dirty="0" smtClean="0">
                <a:latin typeface="Calibri" pitchFamily="34" charset="0"/>
              </a:rPr>
              <a:t>1. </a:t>
            </a:r>
            <a:r>
              <a:rPr lang="en-US" dirty="0" smtClean="0">
                <a:solidFill>
                  <a:schemeClr val="tx1"/>
                </a:solidFill>
                <a:latin typeface="Calibri" pitchFamily="34" charset="0"/>
              </a:rPr>
              <a:t>Poor quality service</a:t>
            </a:r>
          </a:p>
          <a:p>
            <a:pPr marL="685800" lvl="2" indent="-234950">
              <a:lnSpc>
                <a:spcPct val="140000"/>
              </a:lnSpc>
              <a:buFont typeface="Calibri" pitchFamily="34" charset="0"/>
              <a:buChar char="–"/>
              <a:defRPr/>
            </a:pPr>
            <a:r>
              <a:rPr lang="en-US" dirty="0" smtClean="0">
                <a:solidFill>
                  <a:schemeClr val="tx1"/>
                </a:solidFill>
                <a:latin typeface="Calibri" pitchFamily="34" charset="0"/>
              </a:rPr>
              <a:t>Delays / poor service main reason people call private trucks</a:t>
            </a:r>
          </a:p>
          <a:p>
            <a:pPr marL="450850" lvl="2" indent="0">
              <a:lnSpc>
                <a:spcPct val="140000"/>
              </a:lnSpc>
              <a:buNone/>
              <a:defRPr/>
            </a:pPr>
            <a:endParaRPr lang="en-US" dirty="0" smtClean="0">
              <a:solidFill>
                <a:schemeClr val="tx1"/>
              </a:solidFill>
              <a:latin typeface="Calibri" pitchFamily="34" charset="0"/>
            </a:endParaRPr>
          </a:p>
          <a:p>
            <a:pPr marL="117475" lvl="2" indent="0">
              <a:lnSpc>
                <a:spcPct val="140000"/>
              </a:lnSpc>
              <a:buNone/>
              <a:defRPr/>
            </a:pPr>
            <a:r>
              <a:rPr lang="en-US" dirty="0" smtClean="0">
                <a:solidFill>
                  <a:schemeClr val="tx1"/>
                </a:solidFill>
                <a:latin typeface="Calibri" pitchFamily="34" charset="0"/>
              </a:rPr>
              <a:t>2. Financial losses</a:t>
            </a:r>
          </a:p>
          <a:p>
            <a:pPr marL="685800" lvl="2" indent="-234950">
              <a:lnSpc>
                <a:spcPct val="140000"/>
              </a:lnSpc>
              <a:buFont typeface="Calibri" pitchFamily="34" charset="0"/>
              <a:buChar char="–"/>
              <a:defRPr/>
            </a:pPr>
            <a:r>
              <a:rPr lang="en-US" dirty="0" smtClean="0">
                <a:solidFill>
                  <a:schemeClr val="tx1"/>
                </a:solidFill>
                <a:latin typeface="Calibri" pitchFamily="34" charset="0"/>
              </a:rPr>
              <a:t>Neglect of assets a common story</a:t>
            </a:r>
          </a:p>
          <a:p>
            <a:pPr marL="685800" lvl="2" indent="-234950">
              <a:lnSpc>
                <a:spcPct val="140000"/>
              </a:lnSpc>
              <a:buFont typeface="Calibri" pitchFamily="34" charset="0"/>
              <a:buChar char="–"/>
              <a:defRPr/>
            </a:pPr>
            <a:endParaRPr lang="en-US" dirty="0" smtClean="0">
              <a:solidFill>
                <a:schemeClr val="tx1"/>
              </a:solidFill>
              <a:latin typeface="Calibri" pitchFamily="34" charset="0"/>
            </a:endParaRPr>
          </a:p>
          <a:p>
            <a:pPr marL="0" lvl="2" indent="0">
              <a:lnSpc>
                <a:spcPct val="140000"/>
              </a:lnSpc>
              <a:buNone/>
              <a:defRPr/>
            </a:pPr>
            <a:r>
              <a:rPr lang="en-US" dirty="0" smtClean="0">
                <a:solidFill>
                  <a:schemeClr val="tx1"/>
                </a:solidFill>
                <a:latin typeface="Calibri" pitchFamily="34" charset="0"/>
              </a:rPr>
              <a:t>3. Private party can </a:t>
            </a:r>
            <a:r>
              <a:rPr lang="en-US" dirty="0">
                <a:solidFill>
                  <a:schemeClr val="tx1"/>
                </a:solidFill>
                <a:latin typeface="Calibri" pitchFamily="34" charset="0"/>
              </a:rPr>
              <a:t>bring expertise </a:t>
            </a:r>
            <a:r>
              <a:rPr lang="en-US" dirty="0" smtClean="0">
                <a:solidFill>
                  <a:schemeClr val="tx1"/>
                </a:solidFill>
                <a:latin typeface="Calibri" pitchFamily="34" charset="0"/>
              </a:rPr>
              <a:t>and share investment </a:t>
            </a:r>
          </a:p>
          <a:p>
            <a:pPr marL="0" lvl="2" indent="0">
              <a:lnSpc>
                <a:spcPct val="140000"/>
              </a:lnSpc>
              <a:buNone/>
              <a:defRPr/>
            </a:pPr>
            <a:r>
              <a:rPr lang="en-US" dirty="0" smtClean="0">
                <a:solidFill>
                  <a:schemeClr val="tx1"/>
                </a:solidFill>
                <a:latin typeface="Calibri" pitchFamily="34" charset="0"/>
              </a:rPr>
              <a:t> </a:t>
            </a:r>
          </a:p>
          <a:p>
            <a:pPr marL="0" lvl="2" indent="0">
              <a:lnSpc>
                <a:spcPct val="140000"/>
              </a:lnSpc>
              <a:buNone/>
              <a:defRPr/>
            </a:pPr>
            <a:r>
              <a:rPr lang="en-US" dirty="0" smtClean="0">
                <a:solidFill>
                  <a:schemeClr val="tx1"/>
                </a:solidFill>
                <a:latin typeface="Calibri" pitchFamily="34" charset="0"/>
              </a:rPr>
              <a:t>4. Easy for Government to monitor and maintain</a:t>
            </a:r>
          </a:p>
        </p:txBody>
      </p:sp>
    </p:spTree>
    <p:extLst>
      <p:ext uri="{BB962C8B-B14F-4D97-AF65-F5344CB8AC3E}">
        <p14:creationId xmlns:p14="http://schemas.microsoft.com/office/powerpoint/2010/main" xmlns="" val="363850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t>A quick comparison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1000" y="1351864"/>
            <a:ext cx="8229600" cy="5048935"/>
          </a:xfrm>
        </p:spPr>
      </p:pic>
    </p:spTree>
    <p:extLst>
      <p:ext uri="{BB962C8B-B14F-4D97-AF65-F5344CB8AC3E}">
        <p14:creationId xmlns:p14="http://schemas.microsoft.com/office/powerpoint/2010/main" xmlns="" val="391678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          Hybrid Annuity-based PPP Model</a:t>
            </a:r>
            <a:endParaRPr lang="en-US" dirty="0"/>
          </a:p>
        </p:txBody>
      </p:sp>
      <p:sp>
        <p:nvSpPr>
          <p:cNvPr id="4" name="Content Placeholder 3"/>
          <p:cNvSpPr>
            <a:spLocks noGrp="1"/>
          </p:cNvSpPr>
          <p:nvPr>
            <p:ph idx="1"/>
          </p:nvPr>
        </p:nvSpPr>
        <p:spPr>
          <a:xfrm>
            <a:off x="215899" y="965200"/>
            <a:ext cx="8766143" cy="2590709"/>
          </a:xfrm>
          <a:prstGeom prst="rect">
            <a:avLst/>
          </a:prstGeom>
        </p:spPr>
        <p:txBody>
          <a:bodyPr wrap="square">
            <a:spAutoFit/>
          </a:bodyPr>
          <a:lstStyle/>
          <a:p>
            <a:pPr marL="285750" indent="-285750">
              <a:lnSpc>
                <a:spcPct val="130000"/>
              </a:lnSpc>
              <a:buFont typeface="Arial" panose="020B0604020202020204" pitchFamily="34" charset="0"/>
              <a:buChar char="•"/>
            </a:pPr>
            <a:r>
              <a:rPr lang="en-US" sz="2400" dirty="0" smtClean="0">
                <a:solidFill>
                  <a:schemeClr val="tx1"/>
                </a:solidFill>
              </a:rPr>
              <a:t>Cabinet recently approved under the Namami </a:t>
            </a:r>
            <a:r>
              <a:rPr lang="en-US" sz="2400" dirty="0" err="1" smtClean="0">
                <a:solidFill>
                  <a:schemeClr val="tx1"/>
                </a:solidFill>
              </a:rPr>
              <a:t>Gange</a:t>
            </a:r>
            <a:r>
              <a:rPr lang="en-US" sz="2400" dirty="0" smtClean="0">
                <a:solidFill>
                  <a:schemeClr val="tx1"/>
                </a:solidFill>
              </a:rPr>
              <a:t> program for wastewater treatment</a:t>
            </a:r>
          </a:p>
          <a:p>
            <a:pPr marL="285750" indent="-285750">
              <a:lnSpc>
                <a:spcPct val="130000"/>
              </a:lnSpc>
              <a:buFont typeface="Arial" panose="020B0604020202020204" pitchFamily="34" charset="0"/>
              <a:buChar char="•"/>
            </a:pPr>
            <a:r>
              <a:rPr lang="en-US" sz="2400" dirty="0" smtClean="0">
                <a:solidFill>
                  <a:schemeClr val="tx1"/>
                </a:solidFill>
              </a:rPr>
              <a:t>Model popularized by the National Highways Authority of India</a:t>
            </a:r>
          </a:p>
          <a:p>
            <a:pPr marL="285750" indent="-285750">
              <a:lnSpc>
                <a:spcPct val="130000"/>
              </a:lnSpc>
              <a:buFont typeface="Arial" panose="020B0604020202020204" pitchFamily="34" charset="0"/>
              <a:buChar char="•"/>
            </a:pPr>
            <a:r>
              <a:rPr lang="en-US" sz="2400" dirty="0" smtClean="0">
                <a:solidFill>
                  <a:schemeClr val="tx1"/>
                </a:solidFill>
              </a:rPr>
              <a:t>Hybrid of EPC and BOT Models - key features below</a:t>
            </a:r>
          </a:p>
        </p:txBody>
      </p:sp>
      <p:grpSp>
        <p:nvGrpSpPr>
          <p:cNvPr id="3" name="Group 4"/>
          <p:cNvGrpSpPr/>
          <p:nvPr/>
        </p:nvGrpSpPr>
        <p:grpSpPr>
          <a:xfrm>
            <a:off x="444500" y="3647252"/>
            <a:ext cx="5859462" cy="3045648"/>
            <a:chOff x="-639583" y="3117972"/>
            <a:chExt cx="7920287" cy="3227723"/>
          </a:xfrm>
        </p:grpSpPr>
        <p:sp>
          <p:nvSpPr>
            <p:cNvPr id="6" name="Rounded Rectangle 5"/>
            <p:cNvSpPr/>
            <p:nvPr/>
          </p:nvSpPr>
          <p:spPr>
            <a:xfrm>
              <a:off x="-639583" y="3117973"/>
              <a:ext cx="2147276" cy="1461372"/>
            </a:xfrm>
            <a:prstGeom prst="roundRect">
              <a:avLst/>
            </a:prstGeom>
            <a:solidFill>
              <a:schemeClr val="accent5">
                <a:lumMod val="75000"/>
              </a:schemeClr>
            </a:solidFill>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40% of Project Cost paid by Govt.</a:t>
              </a:r>
              <a:endParaRPr lang="en-US" sz="2000" dirty="0"/>
            </a:p>
          </p:txBody>
        </p:sp>
        <p:sp>
          <p:nvSpPr>
            <p:cNvPr id="7" name="Rounded Rectangle 6"/>
            <p:cNvSpPr/>
            <p:nvPr/>
          </p:nvSpPr>
          <p:spPr>
            <a:xfrm>
              <a:off x="-639583" y="4693862"/>
              <a:ext cx="2147275" cy="1651832"/>
            </a:xfrm>
            <a:prstGeom prst="roundRect">
              <a:avLst/>
            </a:prstGeom>
            <a:effectLst/>
          </p:spPr>
          <p:style>
            <a:lnRef idx="3">
              <a:schemeClr val="lt1"/>
            </a:lnRef>
            <a:fillRef idx="1">
              <a:schemeClr val="accent2"/>
            </a:fillRef>
            <a:effectRef idx="1">
              <a:schemeClr val="accent2"/>
            </a:effectRef>
            <a:fontRef idx="minor">
              <a:schemeClr val="lt1"/>
            </a:fontRef>
          </p:style>
          <p:txBody>
            <a:bodyPr lIns="45720" rIns="45720" rtlCol="0" anchor="ctr"/>
            <a:lstStyle/>
            <a:p>
              <a:pPr algn="ctr"/>
              <a:r>
                <a:rPr lang="en-US" sz="2000" dirty="0" smtClean="0"/>
                <a:t>60% of Project Cost paid by Private Party</a:t>
              </a:r>
              <a:endParaRPr lang="en-US" sz="2000" dirty="0"/>
            </a:p>
          </p:txBody>
        </p:sp>
        <p:sp>
          <p:nvSpPr>
            <p:cNvPr id="8" name="Rounded Rectangle 7"/>
            <p:cNvSpPr/>
            <p:nvPr/>
          </p:nvSpPr>
          <p:spPr>
            <a:xfrm>
              <a:off x="1635311" y="3117972"/>
              <a:ext cx="5645393" cy="2260743"/>
            </a:xfrm>
            <a:prstGeom prst="roundRect">
              <a:avLst>
                <a:gd name="adj" fmla="val 6497"/>
              </a:avLst>
            </a:prstGeom>
            <a:solidFill>
              <a:schemeClr val="accent5">
                <a:lumMod val="75000"/>
              </a:schemeClr>
            </a:solidFill>
            <a:effectLst/>
          </p:spPr>
          <p:style>
            <a:lnRef idx="3">
              <a:schemeClr val="lt1"/>
            </a:lnRef>
            <a:fillRef idx="1">
              <a:schemeClr val="accent2"/>
            </a:fillRef>
            <a:effectRef idx="1">
              <a:schemeClr val="accent2"/>
            </a:effectRef>
            <a:fontRef idx="minor">
              <a:schemeClr val="lt1"/>
            </a:fontRef>
          </p:style>
          <p:txBody>
            <a:bodyPr rtlCol="0" anchor="ctr"/>
            <a:lstStyle/>
            <a:p>
              <a:r>
                <a:rPr lang="en-US" dirty="0" smtClean="0"/>
                <a:t>Payments made by Govt. to Private Party:</a:t>
              </a:r>
            </a:p>
            <a:p>
              <a:pPr marL="342900" indent="-342900">
                <a:buFont typeface="+mj-lt"/>
                <a:buAutoNum type="arabicPeriod"/>
              </a:pPr>
              <a:r>
                <a:rPr lang="en-US" dirty="0" smtClean="0"/>
                <a:t>Annuity Payments for 15 years</a:t>
              </a:r>
            </a:p>
            <a:p>
              <a:pPr marL="342900" indent="-342900">
                <a:buFont typeface="+mj-lt"/>
                <a:buAutoNum type="arabicPeriod"/>
              </a:pPr>
              <a:r>
                <a:rPr lang="en-US" dirty="0" smtClean="0"/>
                <a:t>O&amp;M Payments</a:t>
              </a:r>
            </a:p>
            <a:p>
              <a:pPr marL="342900" indent="-342900">
                <a:buFont typeface="+mj-lt"/>
                <a:buAutoNum type="arabicPeriod"/>
              </a:pPr>
              <a:r>
                <a:rPr lang="en-US" dirty="0" smtClean="0"/>
                <a:t>Interest Payments</a:t>
              </a:r>
            </a:p>
            <a:p>
              <a:pPr marL="522288" indent="-3175"/>
              <a:r>
                <a:rPr lang="en-US" i="1" dirty="0" smtClean="0"/>
                <a:t>Payments are made only if Private Party provides Services as expected</a:t>
              </a:r>
            </a:p>
          </p:txBody>
        </p:sp>
        <p:sp>
          <p:nvSpPr>
            <p:cNvPr id="9" name="Rounded Rectangle 8"/>
            <p:cNvSpPr/>
            <p:nvPr/>
          </p:nvSpPr>
          <p:spPr>
            <a:xfrm>
              <a:off x="1646896" y="5392743"/>
              <a:ext cx="2837716" cy="952952"/>
            </a:xfrm>
            <a:prstGeom prst="roundRect">
              <a:avLst/>
            </a:prstGeom>
            <a:solidFill>
              <a:schemeClr val="accent5">
                <a:lumMod val="75000"/>
              </a:schemeClr>
            </a:solidFill>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Fees/Tax collected by Government</a:t>
              </a:r>
              <a:endParaRPr lang="en-US" sz="2000" dirty="0"/>
            </a:p>
          </p:txBody>
        </p:sp>
        <p:sp>
          <p:nvSpPr>
            <p:cNvPr id="10" name="Rounded Rectangle 9"/>
            <p:cNvSpPr/>
            <p:nvPr/>
          </p:nvSpPr>
          <p:spPr>
            <a:xfrm>
              <a:off x="4651208" y="5378716"/>
              <a:ext cx="2629496" cy="966979"/>
            </a:xfrm>
            <a:prstGeom prst="roundRect">
              <a:avLst/>
            </a:prstGeom>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O&amp;M by Private Party</a:t>
              </a:r>
              <a:endParaRPr lang="en-US" sz="2000" dirty="0"/>
            </a:p>
          </p:txBody>
        </p:sp>
      </p:grpSp>
      <p:sp>
        <p:nvSpPr>
          <p:cNvPr id="11" name="Rectangle 10"/>
          <p:cNvSpPr/>
          <p:nvPr/>
        </p:nvSpPr>
        <p:spPr>
          <a:xfrm>
            <a:off x="6413500" y="3580078"/>
            <a:ext cx="2730500" cy="2973122"/>
          </a:xfrm>
          <a:prstGeom prst="rect">
            <a:avLst/>
          </a:prstGeom>
          <a:ln w="28575">
            <a:solidFill>
              <a:srgbClr val="0070C0"/>
            </a:solidFill>
          </a:ln>
        </p:spPr>
        <p:txBody>
          <a:bodyPr wrap="square">
            <a:spAutoFit/>
          </a:bodyPr>
          <a:lstStyle/>
          <a:p>
            <a:pPr marL="285750" indent="-285750">
              <a:lnSpc>
                <a:spcPct val="130000"/>
              </a:lnSpc>
            </a:pPr>
            <a:r>
              <a:rPr lang="en-US" b="1" dirty="0" smtClean="0"/>
              <a:t>Benefit to Government:</a:t>
            </a:r>
          </a:p>
          <a:p>
            <a:pPr marL="227013" indent="-227013">
              <a:lnSpc>
                <a:spcPct val="130000"/>
              </a:lnSpc>
              <a:buFont typeface="+mj-lt"/>
              <a:buAutoNum type="arabicPeriod"/>
            </a:pPr>
            <a:r>
              <a:rPr lang="en-US" dirty="0" smtClean="0"/>
              <a:t>Reduce initial investment</a:t>
            </a:r>
          </a:p>
          <a:p>
            <a:pPr marL="227013" indent="-227013">
              <a:lnSpc>
                <a:spcPct val="130000"/>
              </a:lnSpc>
              <a:buFont typeface="+mj-lt"/>
              <a:buAutoNum type="arabicPeriod"/>
            </a:pPr>
            <a:r>
              <a:rPr lang="en-US" dirty="0" smtClean="0"/>
              <a:t>Pay </a:t>
            </a:r>
            <a:r>
              <a:rPr lang="en-US" b="1" dirty="0" smtClean="0"/>
              <a:t>only </a:t>
            </a:r>
            <a:r>
              <a:rPr lang="en-US" dirty="0" smtClean="0"/>
              <a:t>if services delivered as agreed by Private Party</a:t>
            </a:r>
          </a:p>
          <a:p>
            <a:pPr marL="227013" indent="-227013">
              <a:lnSpc>
                <a:spcPct val="130000"/>
              </a:lnSpc>
              <a:buFont typeface="+mj-lt"/>
              <a:buAutoNum type="arabicPeriod"/>
            </a:pPr>
            <a:r>
              <a:rPr lang="en-US" dirty="0" smtClean="0"/>
              <a:t>Private Party fully accountable for O&amp;M</a:t>
            </a:r>
          </a:p>
        </p:txBody>
      </p:sp>
    </p:spTree>
    <p:extLst>
      <p:ext uri="{BB962C8B-B14F-4D97-AF65-F5344CB8AC3E}">
        <p14:creationId xmlns:p14="http://schemas.microsoft.com/office/powerpoint/2010/main" xmlns="" val="3690688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 Model at a glance</a:t>
            </a:r>
            <a:endParaRPr lang="en-US" dirty="0"/>
          </a:p>
        </p:txBody>
      </p:sp>
      <p:sp>
        <p:nvSpPr>
          <p:cNvPr id="4" name="Content Placeholder 3"/>
          <p:cNvSpPr>
            <a:spLocks noGrp="1"/>
          </p:cNvSpPr>
          <p:nvPr>
            <p:ph idx="1"/>
          </p:nvPr>
        </p:nvSpPr>
        <p:spPr>
          <a:xfrm>
            <a:off x="685799" y="1972662"/>
            <a:ext cx="2747691" cy="6703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smtClean="0"/>
              <a:t>GOVERNMENT</a:t>
            </a:r>
            <a:endParaRPr lang="en-US" sz="2400" dirty="0"/>
          </a:p>
        </p:txBody>
      </p:sp>
      <p:sp>
        <p:nvSpPr>
          <p:cNvPr id="5" name="Rectangle 4"/>
          <p:cNvSpPr/>
          <p:nvPr/>
        </p:nvSpPr>
        <p:spPr>
          <a:xfrm>
            <a:off x="6172200" y="1959292"/>
            <a:ext cx="2286000" cy="6943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PRIVATE PARTY</a:t>
            </a:r>
            <a:endParaRPr lang="en-US" sz="2400" dirty="0"/>
          </a:p>
        </p:txBody>
      </p:sp>
      <p:sp>
        <p:nvSpPr>
          <p:cNvPr id="6" name="Rectangle 5"/>
          <p:cNvSpPr/>
          <p:nvPr/>
        </p:nvSpPr>
        <p:spPr>
          <a:xfrm>
            <a:off x="3433491" y="3355876"/>
            <a:ext cx="2241836" cy="463766"/>
          </a:xfrm>
          <a:prstGeom prst="rect">
            <a:avLst/>
          </a:prstGeom>
          <a:solidFill>
            <a:srgbClr val="F7A4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SPV / Assets</a:t>
            </a:r>
            <a:endParaRPr lang="en-US" sz="2400" b="1" dirty="0">
              <a:solidFill>
                <a:schemeClr val="tx1"/>
              </a:solidFill>
            </a:endParaRPr>
          </a:p>
        </p:txBody>
      </p:sp>
      <p:sp>
        <p:nvSpPr>
          <p:cNvPr id="8" name="Rectangle 7"/>
          <p:cNvSpPr/>
          <p:nvPr/>
        </p:nvSpPr>
        <p:spPr>
          <a:xfrm>
            <a:off x="3433491" y="3844720"/>
            <a:ext cx="1125809" cy="463766"/>
          </a:xfrm>
          <a:prstGeom prst="rect">
            <a:avLst/>
          </a:prstGeom>
          <a:solidFill>
            <a:srgbClr val="F7A4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Truck</a:t>
            </a:r>
            <a:endParaRPr lang="en-US" sz="2400" b="1" dirty="0">
              <a:solidFill>
                <a:schemeClr val="tx1"/>
              </a:solidFill>
            </a:endParaRPr>
          </a:p>
        </p:txBody>
      </p:sp>
      <p:sp>
        <p:nvSpPr>
          <p:cNvPr id="9" name="Rectangle 8"/>
          <p:cNvSpPr/>
          <p:nvPr/>
        </p:nvSpPr>
        <p:spPr>
          <a:xfrm>
            <a:off x="4549518" y="3845093"/>
            <a:ext cx="1125809" cy="463766"/>
          </a:xfrm>
          <a:prstGeom prst="rect">
            <a:avLst/>
          </a:prstGeom>
          <a:solidFill>
            <a:srgbClr val="F7A4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FSTP</a:t>
            </a:r>
            <a:endParaRPr lang="en-US" sz="2400" b="1" dirty="0">
              <a:solidFill>
                <a:schemeClr val="tx1"/>
              </a:solidFill>
            </a:endParaRPr>
          </a:p>
        </p:txBody>
      </p:sp>
      <p:sp>
        <p:nvSpPr>
          <p:cNvPr id="10" name="TextBox 9"/>
          <p:cNvSpPr txBox="1"/>
          <p:nvPr/>
        </p:nvSpPr>
        <p:spPr>
          <a:xfrm>
            <a:off x="3318098" y="1264776"/>
            <a:ext cx="2398581" cy="707886"/>
          </a:xfrm>
          <a:prstGeom prst="rect">
            <a:avLst/>
          </a:prstGeom>
          <a:noFill/>
        </p:spPr>
        <p:txBody>
          <a:bodyPr wrap="square" rtlCol="0">
            <a:spAutoFit/>
          </a:bodyPr>
          <a:lstStyle/>
          <a:p>
            <a:pPr algn="ctr"/>
            <a:r>
              <a:rPr lang="en-US" sz="2000" dirty="0" smtClean="0">
                <a:latin typeface="+mj-lt"/>
              </a:rPr>
              <a:t>Fixed Payments if work is done</a:t>
            </a:r>
            <a:endParaRPr lang="en-US" sz="2000" dirty="0">
              <a:latin typeface="+mj-lt"/>
            </a:endParaRPr>
          </a:p>
        </p:txBody>
      </p:sp>
      <p:cxnSp>
        <p:nvCxnSpPr>
          <p:cNvPr id="11" name="Elbow Connector 10"/>
          <p:cNvCxnSpPr/>
          <p:nvPr/>
        </p:nvCxnSpPr>
        <p:spPr>
          <a:xfrm flipV="1">
            <a:off x="3433491" y="2305637"/>
            <a:ext cx="2778876" cy="824"/>
          </a:xfrm>
          <a:prstGeom prst="bentConnector3">
            <a:avLst>
              <a:gd name="adj1" fmla="val 50000"/>
            </a:avLst>
          </a:prstGeom>
          <a:ln w="38100">
            <a:solidFill>
              <a:srgbClr val="00A550"/>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090990" y="2631607"/>
            <a:ext cx="1236465" cy="144854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a:off x="5810857" y="2611548"/>
            <a:ext cx="1237289" cy="137450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4147" y="2926039"/>
            <a:ext cx="1790805" cy="1323439"/>
          </a:xfrm>
          <a:prstGeom prst="rect">
            <a:avLst/>
          </a:prstGeom>
          <a:noFill/>
        </p:spPr>
        <p:txBody>
          <a:bodyPr wrap="square" rtlCol="0">
            <a:spAutoFit/>
          </a:bodyPr>
          <a:lstStyle/>
          <a:p>
            <a:pPr marL="115888" indent="-115888">
              <a:buFont typeface="Arial" pitchFamily="34" charset="0"/>
              <a:buChar char="•"/>
            </a:pPr>
            <a:r>
              <a:rPr lang="en-US" sz="2000" dirty="0">
                <a:latin typeface="+mj-lt"/>
              </a:rPr>
              <a:t>Invest 30-50%</a:t>
            </a:r>
          </a:p>
          <a:p>
            <a:pPr marL="115888" indent="-115888">
              <a:buFont typeface="Arial" pitchFamily="34" charset="0"/>
              <a:buChar char="•"/>
            </a:pPr>
            <a:r>
              <a:rPr lang="en-US" sz="2000" dirty="0">
                <a:latin typeface="+mj-lt"/>
              </a:rPr>
              <a:t>Provide </a:t>
            </a:r>
            <a:r>
              <a:rPr lang="en-US" sz="2000" dirty="0" smtClean="0">
                <a:latin typeface="+mj-lt"/>
              </a:rPr>
              <a:t>land</a:t>
            </a:r>
          </a:p>
          <a:p>
            <a:pPr marL="115888" indent="-115888">
              <a:buFont typeface="Arial" pitchFamily="34" charset="0"/>
              <a:buChar char="•"/>
            </a:pPr>
            <a:r>
              <a:rPr lang="en-US" sz="2000" dirty="0" smtClean="0">
                <a:latin typeface="+mj-lt"/>
              </a:rPr>
              <a:t>Monitor performance</a:t>
            </a:r>
            <a:endParaRPr lang="en-US" sz="2000" dirty="0">
              <a:latin typeface="+mj-lt"/>
            </a:endParaRPr>
          </a:p>
        </p:txBody>
      </p:sp>
      <p:sp>
        <p:nvSpPr>
          <p:cNvPr id="15" name="TextBox 14"/>
          <p:cNvSpPr txBox="1"/>
          <p:nvPr/>
        </p:nvSpPr>
        <p:spPr>
          <a:xfrm>
            <a:off x="7123679" y="3005729"/>
            <a:ext cx="1827954" cy="1015663"/>
          </a:xfrm>
          <a:prstGeom prst="rect">
            <a:avLst/>
          </a:prstGeom>
          <a:noFill/>
        </p:spPr>
        <p:txBody>
          <a:bodyPr wrap="square" rtlCol="0">
            <a:spAutoFit/>
          </a:bodyPr>
          <a:lstStyle/>
          <a:p>
            <a:pPr marL="115888" indent="-115888">
              <a:buFont typeface="Arial" pitchFamily="34" charset="0"/>
              <a:buChar char="•"/>
            </a:pPr>
            <a:r>
              <a:rPr lang="en-US" sz="2000" dirty="0" smtClean="0">
                <a:latin typeface="+mj-lt"/>
              </a:rPr>
              <a:t>Invest 50-70%</a:t>
            </a:r>
          </a:p>
          <a:p>
            <a:pPr marL="115888" indent="-115888">
              <a:buFont typeface="Arial" pitchFamily="34" charset="0"/>
              <a:buChar char="•"/>
            </a:pPr>
            <a:r>
              <a:rPr lang="en-US" sz="2000" dirty="0" smtClean="0">
                <a:latin typeface="+mj-lt"/>
              </a:rPr>
              <a:t>Operating responsibility</a:t>
            </a:r>
            <a:endParaRPr lang="en-US" sz="2000" dirty="0">
              <a:latin typeface="+mj-lt"/>
            </a:endParaRPr>
          </a:p>
        </p:txBody>
      </p:sp>
      <p:cxnSp>
        <p:nvCxnSpPr>
          <p:cNvPr id="16" name="Elbow Connector 15"/>
          <p:cNvCxnSpPr/>
          <p:nvPr/>
        </p:nvCxnSpPr>
        <p:spPr>
          <a:xfrm rot="5400000" flipH="1" flipV="1">
            <a:off x="3035003" y="4136367"/>
            <a:ext cx="789274" cy="1133512"/>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6200000" flipV="1">
            <a:off x="5288601" y="4132682"/>
            <a:ext cx="788901" cy="1141255"/>
          </a:xfrm>
          <a:prstGeom prst="bentConnector3">
            <a:avLst>
              <a:gd name="adj1" fmla="val 50000"/>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719884" y="5097760"/>
            <a:ext cx="2286000" cy="685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Customers</a:t>
            </a:r>
            <a:endParaRPr lang="en-US" sz="2400" dirty="0"/>
          </a:p>
        </p:txBody>
      </p:sp>
      <p:sp>
        <p:nvSpPr>
          <p:cNvPr id="19" name="Rectangle 18"/>
          <p:cNvSpPr/>
          <p:nvPr/>
        </p:nvSpPr>
        <p:spPr>
          <a:xfrm>
            <a:off x="5110678" y="5097760"/>
            <a:ext cx="228600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Sale of By-Products</a:t>
            </a:r>
            <a:endParaRPr lang="en-US" sz="2400" dirty="0"/>
          </a:p>
        </p:txBody>
      </p:sp>
      <p:sp>
        <p:nvSpPr>
          <p:cNvPr id="20" name="TextBox 19"/>
          <p:cNvSpPr txBox="1"/>
          <p:nvPr/>
        </p:nvSpPr>
        <p:spPr>
          <a:xfrm>
            <a:off x="6240281" y="4684979"/>
            <a:ext cx="2764821" cy="400110"/>
          </a:xfrm>
          <a:prstGeom prst="rect">
            <a:avLst/>
          </a:prstGeom>
          <a:noFill/>
        </p:spPr>
        <p:txBody>
          <a:bodyPr wrap="square" rtlCol="0">
            <a:spAutoFit/>
          </a:bodyPr>
          <a:lstStyle/>
          <a:p>
            <a:r>
              <a:rPr lang="en-US" sz="2000" dirty="0" smtClean="0">
                <a:latin typeface="+mj-lt"/>
              </a:rPr>
              <a:t>Market-based Revenues</a:t>
            </a:r>
            <a:endParaRPr lang="en-US" sz="2000" dirty="0">
              <a:latin typeface="+mj-lt"/>
            </a:endParaRPr>
          </a:p>
        </p:txBody>
      </p:sp>
      <p:sp>
        <p:nvSpPr>
          <p:cNvPr id="21" name="TextBox 20"/>
          <p:cNvSpPr txBox="1"/>
          <p:nvPr/>
        </p:nvSpPr>
        <p:spPr>
          <a:xfrm>
            <a:off x="486131" y="4674500"/>
            <a:ext cx="2374557" cy="400110"/>
          </a:xfrm>
          <a:prstGeom prst="rect">
            <a:avLst/>
          </a:prstGeom>
          <a:noFill/>
        </p:spPr>
        <p:txBody>
          <a:bodyPr wrap="square" rtlCol="0">
            <a:spAutoFit/>
          </a:bodyPr>
          <a:lstStyle/>
          <a:p>
            <a:pPr algn="r"/>
            <a:r>
              <a:rPr lang="en-US" sz="2000" dirty="0" smtClean="0">
                <a:latin typeface="+mj-lt"/>
              </a:rPr>
              <a:t>Revenue for Services</a:t>
            </a:r>
            <a:endParaRPr lang="en-US" sz="2000" dirty="0">
              <a:latin typeface="+mj-lt"/>
            </a:endParaRPr>
          </a:p>
        </p:txBody>
      </p:sp>
    </p:spTree>
    <p:extLst>
      <p:ext uri="{BB962C8B-B14F-4D97-AF65-F5344CB8AC3E}">
        <p14:creationId xmlns:p14="http://schemas.microsoft.com/office/powerpoint/2010/main" xmlns="" val="44934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p:bldP spid="14" grpId="0"/>
      <p:bldP spid="15" grpId="0"/>
      <p:bldP spid="18" grpId="0" animBg="1"/>
      <p:bldP spid="19" grpId="0" animBg="1"/>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35</a:t>
            </a:fld>
            <a:endParaRPr lang="en-US" dirty="0"/>
          </a:p>
        </p:txBody>
      </p:sp>
      <p:sp>
        <p:nvSpPr>
          <p:cNvPr id="7" name="Title 80"/>
          <p:cNvSpPr>
            <a:spLocks noGrp="1"/>
          </p:cNvSpPr>
          <p:nvPr>
            <p:ph type="title"/>
          </p:nvPr>
        </p:nvSpPr>
        <p:spPr>
          <a:xfrm>
            <a:off x="2057400" y="234820"/>
            <a:ext cx="6934200" cy="603380"/>
          </a:xfrm>
        </p:spPr>
        <p:txBody>
          <a:bodyPr/>
          <a:lstStyle/>
          <a:p>
            <a:r>
              <a:rPr lang="en-US" dirty="0" smtClean="0"/>
              <a:t>Financial Implications</a:t>
            </a:r>
            <a:endParaRPr lang="en-US" dirty="0"/>
          </a:p>
        </p:txBody>
      </p:sp>
      <p:graphicFrame>
        <p:nvGraphicFramePr>
          <p:cNvPr id="5" name="Table 4"/>
          <p:cNvGraphicFramePr>
            <a:graphicFrameLocks noGrp="1"/>
          </p:cNvGraphicFramePr>
          <p:nvPr/>
        </p:nvGraphicFramePr>
        <p:xfrm>
          <a:off x="581946" y="1932490"/>
          <a:ext cx="7855048" cy="4270033"/>
        </p:xfrm>
        <a:graphic>
          <a:graphicData uri="http://schemas.openxmlformats.org/drawingml/2006/table">
            <a:tbl>
              <a:tblPr firstRow="1" bandRow="1">
                <a:tableStyleId>{5C22544A-7EE6-4342-B048-85BDC9FD1C3A}</a:tableStyleId>
              </a:tblPr>
              <a:tblGrid>
                <a:gridCol w="2971660"/>
                <a:gridCol w="315397"/>
                <a:gridCol w="2226896"/>
                <a:gridCol w="2341095"/>
              </a:tblGrid>
              <a:tr h="405353">
                <a:tc>
                  <a:txBody>
                    <a:bodyPr/>
                    <a:lstStyle/>
                    <a:p>
                      <a:pPr algn="l"/>
                      <a:r>
                        <a:rPr lang="en-US" sz="2000" b="1" dirty="0" smtClean="0">
                          <a:solidFill>
                            <a:schemeClr val="tx1"/>
                          </a:solidFill>
                        </a:rPr>
                        <a:t>Population</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rPr>
                        <a:t>200,000</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en-US" sz="2000" b="1" dirty="0" smtClean="0">
                          <a:solidFill>
                            <a:schemeClr val="tx1"/>
                          </a:solidFill>
                        </a:rPr>
                        <a:t>500,000</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r>
              <a:tr h="405353">
                <a:tc>
                  <a:txBody>
                    <a:bodyPr/>
                    <a:lstStyle/>
                    <a:p>
                      <a:pPr algn="l"/>
                      <a:r>
                        <a:rPr lang="en-US" sz="2000" b="1" dirty="0" smtClean="0">
                          <a:solidFill>
                            <a:schemeClr val="tx1"/>
                          </a:solidFill>
                        </a:rPr>
                        <a:t>Total </a:t>
                      </a:r>
                      <a:r>
                        <a:rPr lang="en-US" sz="2000" b="1" dirty="0" err="1" smtClean="0">
                          <a:solidFill>
                            <a:schemeClr val="tx1"/>
                          </a:solidFill>
                        </a:rPr>
                        <a:t>CapEx</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tx1"/>
                          </a:solidFill>
                        </a:rPr>
                        <a:t>Rs 14</a:t>
                      </a:r>
                      <a:r>
                        <a:rPr lang="en-US" sz="2000" b="1" baseline="0" dirty="0" smtClean="0">
                          <a:solidFill>
                            <a:schemeClr val="tx1"/>
                          </a:solidFill>
                        </a:rPr>
                        <a:t> </a:t>
                      </a:r>
                      <a:r>
                        <a:rPr lang="en-US" sz="2000" b="1" dirty="0" smtClean="0">
                          <a:solidFill>
                            <a:schemeClr val="tx1"/>
                          </a:solidFill>
                        </a:rPr>
                        <a:t>Cr</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ctr"/>
                      <a:r>
                        <a:rPr lang="en-US" sz="2000" b="1" baseline="0" dirty="0" smtClean="0">
                          <a:solidFill>
                            <a:schemeClr val="tx1"/>
                          </a:solidFill>
                        </a:rPr>
                        <a:t>Rs 35 </a:t>
                      </a:r>
                      <a:r>
                        <a:rPr lang="en-US" sz="2000" b="1" dirty="0" smtClean="0">
                          <a:solidFill>
                            <a:schemeClr val="tx1"/>
                          </a:solidFill>
                        </a:rPr>
                        <a:t>Cr</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707009">
                <a:tc>
                  <a:txBody>
                    <a:bodyPr/>
                    <a:lstStyle/>
                    <a:p>
                      <a:pPr marL="227013" indent="0" algn="l"/>
                      <a:r>
                        <a:rPr lang="en-US" sz="2000" b="1" dirty="0" smtClean="0">
                          <a:solidFill>
                            <a:schemeClr val="tx1"/>
                          </a:solidFill>
                        </a:rPr>
                        <a:t>Typically Paid by</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l">
                        <a:buFont typeface="Arial" pitchFamily="34" charset="0"/>
                        <a:buChar char="•"/>
                      </a:pPr>
                      <a:endParaRPr lang="en-US" sz="2000"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112713" indent="-112713" algn="l">
                        <a:buFont typeface="Arial" pitchFamily="34" charset="0"/>
                        <a:buChar char="•"/>
                      </a:pPr>
                      <a:r>
                        <a:rPr lang="en-US" sz="2000" dirty="0" smtClean="0">
                          <a:solidFill>
                            <a:schemeClr val="tx1"/>
                          </a:solidFill>
                        </a:rPr>
                        <a:t>Private Party for private trucks</a:t>
                      </a:r>
                    </a:p>
                    <a:p>
                      <a:pPr marL="112713" indent="-112713" algn="l">
                        <a:buFont typeface="Arial" pitchFamily="34" charset="0"/>
                        <a:buChar char="•"/>
                      </a:pPr>
                      <a:r>
                        <a:rPr lang="en-US" sz="2000" dirty="0" smtClean="0">
                          <a:solidFill>
                            <a:schemeClr val="tx1"/>
                          </a:solidFill>
                        </a:rPr>
                        <a:t>Government for Govt trucks and Plant</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112713" indent="-112713" algn="l">
                        <a:buFont typeface="Arial" pitchFamily="34" charset="0"/>
                        <a:buChar char="•"/>
                      </a:pPr>
                      <a:endParaRPr lang="en-US" sz="2000"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405358">
                <a:tc>
                  <a:txBody>
                    <a:bodyPr/>
                    <a:lstStyle/>
                    <a:p>
                      <a:pPr algn="l"/>
                      <a:r>
                        <a:rPr lang="en-US" sz="2000" b="1" dirty="0" smtClean="0">
                          <a:solidFill>
                            <a:schemeClr val="tx1"/>
                          </a:solidFill>
                        </a:rPr>
                        <a:t>OpEx per Year</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l" defTabSz="914400" rtl="0" eaLnBrk="1" latinLnBrk="0" hangingPunct="1">
                        <a:buFont typeface="Arial" pitchFamily="34" charset="0"/>
                        <a:buNone/>
                      </a:pPr>
                      <a:r>
                        <a:rPr lang="en-US" sz="2000" kern="1200" dirty="0" smtClean="0">
                          <a:solidFill>
                            <a:schemeClr val="tx1"/>
                          </a:solidFill>
                          <a:latin typeface="+mn-lt"/>
                          <a:ea typeface="+mn-ea"/>
                          <a:cs typeface="+mn-cs"/>
                        </a:rPr>
                        <a:t> </a:t>
                      </a:r>
                      <a:endParaRPr lang="en-US" sz="2000" kern="1200" dirty="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ctr" defTabSz="914400" rtl="0" eaLnBrk="1" latinLnBrk="0" hangingPunct="1">
                        <a:buFont typeface="Arial" pitchFamily="34" charset="0"/>
                        <a:buNone/>
                      </a:pPr>
                      <a:r>
                        <a:rPr lang="en-US" sz="2000" kern="1200" dirty="0" smtClean="0">
                          <a:solidFill>
                            <a:schemeClr val="tx1"/>
                          </a:solidFill>
                          <a:latin typeface="+mn-lt"/>
                          <a:ea typeface="+mn-ea"/>
                          <a:cs typeface="+mn-cs"/>
                        </a:rPr>
                        <a:t>Rs 2 Cr / Yr</a:t>
                      </a:r>
                      <a:endParaRPr lang="en-US" sz="2000" kern="1200" dirty="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ctr" defTabSz="914400" rtl="0" eaLnBrk="1" latinLnBrk="0" hangingPunct="1">
                        <a:buFont typeface="Arial" pitchFamily="34" charset="0"/>
                        <a:buNone/>
                      </a:pPr>
                      <a:r>
                        <a:rPr lang="en-US" sz="2000" kern="1200" dirty="0" smtClean="0">
                          <a:solidFill>
                            <a:schemeClr val="tx1"/>
                          </a:solidFill>
                          <a:latin typeface="+mn-lt"/>
                          <a:ea typeface="+mn-ea"/>
                          <a:cs typeface="+mn-cs"/>
                        </a:rPr>
                        <a:t>Rs 4 Cr / Yr</a:t>
                      </a:r>
                      <a:endParaRPr lang="en-US" sz="2000" kern="1200" dirty="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527901">
                <a:tc>
                  <a:txBody>
                    <a:bodyPr/>
                    <a:lstStyle/>
                    <a:p>
                      <a:pPr marL="227013" indent="0" algn="l"/>
                      <a:r>
                        <a:rPr lang="en-US" sz="2000" b="1" dirty="0" smtClean="0">
                          <a:solidFill>
                            <a:schemeClr val="tx1"/>
                          </a:solidFill>
                        </a:rPr>
                        <a:t>Typically</a:t>
                      </a:r>
                      <a:r>
                        <a:rPr lang="en-US" sz="2000" b="1" baseline="0" dirty="0" smtClean="0">
                          <a:solidFill>
                            <a:schemeClr val="tx1"/>
                          </a:solidFill>
                        </a:rPr>
                        <a:t> Paid by</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gridSpan="2">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1"/>
                          </a:solidFill>
                          <a:latin typeface="+mn-lt"/>
                          <a:ea typeface="+mn-ea"/>
                          <a:cs typeface="+mn-cs"/>
                        </a:rPr>
                        <a:t>Services to Households (30-40%)</a:t>
                      </a:r>
                    </a:p>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1"/>
                          </a:solidFill>
                          <a:latin typeface="+mn-lt"/>
                          <a:ea typeface="+mn-ea"/>
                          <a:cs typeface="+mn-cs"/>
                        </a:rPr>
                        <a:t>Government (60-70%)</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hMerge="1">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420750">
                <a:tc>
                  <a:txBody>
                    <a:bodyPr/>
                    <a:lstStyle/>
                    <a:p>
                      <a:pPr algn="l"/>
                      <a:r>
                        <a:rPr lang="en-US" sz="2000" b="1" baseline="0" dirty="0" smtClean="0">
                          <a:solidFill>
                            <a:schemeClr val="tx1"/>
                          </a:solidFill>
                        </a:rPr>
                        <a:t>Cost to Govt (10Yrs)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kern="1200" dirty="0" smtClean="0">
                          <a:solidFill>
                            <a:schemeClr val="tx1"/>
                          </a:solidFill>
                          <a:latin typeface="+mn-lt"/>
                          <a:ea typeface="+mn-ea"/>
                          <a:cs typeface="+mn-cs"/>
                        </a:rPr>
                        <a:t>Rs 34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kern="1200" dirty="0" smtClean="0">
                          <a:solidFill>
                            <a:schemeClr val="tx1"/>
                          </a:solidFill>
                          <a:latin typeface="+mn-lt"/>
                          <a:ea typeface="+mn-ea"/>
                          <a:cs typeface="+mn-cs"/>
                        </a:rPr>
                        <a:t>Rs 61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358218">
                <a:tc>
                  <a:txBody>
                    <a:bodyPr/>
                    <a:lstStyle/>
                    <a:p>
                      <a:pPr algn="l"/>
                      <a:r>
                        <a:rPr lang="en-US" sz="2000" b="1" dirty="0" smtClean="0">
                          <a:solidFill>
                            <a:schemeClr val="tx1"/>
                          </a:solidFill>
                        </a:rPr>
                        <a:t>Under PPP Structure:</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r>
              <a:tr h="414465">
                <a:tc>
                  <a:txBody>
                    <a:bodyPr/>
                    <a:lstStyle/>
                    <a:p>
                      <a:pPr algn="l"/>
                      <a:r>
                        <a:rPr lang="en-US" sz="2000" b="1" dirty="0" smtClean="0">
                          <a:solidFill>
                            <a:schemeClr val="tx1"/>
                          </a:solidFill>
                        </a:rPr>
                        <a:t>Cost to Govt (10 Yrs)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dirty="0" smtClean="0">
                          <a:solidFill>
                            <a:schemeClr val="tx1"/>
                          </a:solidFill>
                          <a:latin typeface="+mn-lt"/>
                          <a:ea typeface="+mn-ea"/>
                          <a:cs typeface="+mn-cs"/>
                        </a:rPr>
                        <a:t>Rs 12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kern="1200" dirty="0" smtClean="0">
                          <a:solidFill>
                            <a:schemeClr val="tx1"/>
                          </a:solidFill>
                          <a:latin typeface="+mn-lt"/>
                          <a:ea typeface="+mn-ea"/>
                          <a:cs typeface="+mn-cs"/>
                        </a:rPr>
                        <a:t>Rs 30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414465">
                <a:tc>
                  <a:txBody>
                    <a:bodyPr/>
                    <a:lstStyle/>
                    <a:p>
                      <a:pPr algn="l"/>
                      <a:r>
                        <a:rPr lang="en-US" sz="2000" b="1" dirty="0" smtClean="0">
                          <a:solidFill>
                            <a:schemeClr val="tx1"/>
                          </a:solidFill>
                        </a:rPr>
                        <a:t>Savings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b="1"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solid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kern="1200" dirty="0" smtClean="0">
                          <a:solidFill>
                            <a:schemeClr val="tx1"/>
                          </a:solidFill>
                          <a:latin typeface="+mn-lt"/>
                          <a:ea typeface="+mn-ea"/>
                          <a:cs typeface="+mn-cs"/>
                        </a:rPr>
                        <a:t>Rs 22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b="1" kern="1200" dirty="0" smtClean="0">
                          <a:solidFill>
                            <a:schemeClr val="tx1"/>
                          </a:solidFill>
                          <a:latin typeface="+mn-lt"/>
                          <a:ea typeface="+mn-ea"/>
                          <a:cs typeface="+mn-cs"/>
                        </a:rPr>
                        <a:t>Rs</a:t>
                      </a:r>
                      <a:r>
                        <a:rPr lang="en-US" sz="2000" b="1" kern="1200" baseline="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31 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
        <p:nvSpPr>
          <p:cNvPr id="8" name="Rounded Rectangle 7"/>
          <p:cNvSpPr/>
          <p:nvPr/>
        </p:nvSpPr>
        <p:spPr>
          <a:xfrm>
            <a:off x="4079290" y="1046535"/>
            <a:ext cx="4112601" cy="763456"/>
          </a:xfrm>
          <a:prstGeom prst="roundRect">
            <a:avLst/>
          </a:prstGeom>
          <a:solidFill>
            <a:srgbClr val="00A5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a:t>
            </a:r>
            <a:r>
              <a:rPr lang="en-US" sz="2400" b="1" dirty="0" err="1" smtClean="0"/>
              <a:t>sludging</a:t>
            </a:r>
            <a:r>
              <a:rPr lang="en-US" sz="2400" b="1" dirty="0" smtClean="0"/>
              <a:t>, Transportation and Treatment Plant</a:t>
            </a:r>
            <a:endParaRPr lang="en-US" sz="24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36</a:t>
            </a:fld>
            <a:endParaRPr lang="en-US" dirty="0"/>
          </a:p>
        </p:txBody>
      </p:sp>
      <p:sp>
        <p:nvSpPr>
          <p:cNvPr id="7" name="Title 80"/>
          <p:cNvSpPr>
            <a:spLocks noGrp="1"/>
          </p:cNvSpPr>
          <p:nvPr>
            <p:ph type="title"/>
          </p:nvPr>
        </p:nvSpPr>
        <p:spPr>
          <a:xfrm>
            <a:off x="2057400" y="234820"/>
            <a:ext cx="6934200" cy="603380"/>
          </a:xfrm>
        </p:spPr>
        <p:txBody>
          <a:bodyPr/>
          <a:lstStyle/>
          <a:p>
            <a:r>
              <a:rPr lang="en-US" dirty="0" smtClean="0"/>
              <a:t>Structure of the PPP</a:t>
            </a:r>
            <a:endParaRPr lang="en-US" dirty="0"/>
          </a:p>
        </p:txBody>
      </p:sp>
      <p:graphicFrame>
        <p:nvGraphicFramePr>
          <p:cNvPr id="5" name="Table 4"/>
          <p:cNvGraphicFramePr>
            <a:graphicFrameLocks noGrp="1"/>
          </p:cNvGraphicFramePr>
          <p:nvPr/>
        </p:nvGraphicFramePr>
        <p:xfrm>
          <a:off x="365125" y="1235075"/>
          <a:ext cx="8483600" cy="4952037"/>
        </p:xfrm>
        <a:graphic>
          <a:graphicData uri="http://schemas.openxmlformats.org/drawingml/2006/table">
            <a:tbl>
              <a:tblPr firstRow="1" bandRow="1">
                <a:tableStyleId>{5C22544A-7EE6-4342-B048-85BDC9FD1C3A}</a:tableStyleId>
              </a:tblPr>
              <a:tblGrid>
                <a:gridCol w="4348277"/>
                <a:gridCol w="4135323"/>
              </a:tblGrid>
              <a:tr h="471477">
                <a:tc>
                  <a:txBody>
                    <a:bodyPr/>
                    <a:lstStyle/>
                    <a:p>
                      <a:pPr algn="ctr"/>
                      <a:r>
                        <a:rPr lang="en-US" sz="2000" b="1" dirty="0" smtClean="0">
                          <a:solidFill>
                            <a:schemeClr val="tx1"/>
                          </a:solidFill>
                        </a:rPr>
                        <a:t>Standard Approach</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en-US" sz="2000" b="1" dirty="0" smtClean="0">
                          <a:solidFill>
                            <a:schemeClr val="tx1"/>
                          </a:solidFill>
                        </a:rPr>
                        <a:t>Public-Private Partnership</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r>
              <a:tr h="4006091">
                <a:tc>
                  <a:txBody>
                    <a:bodyPr/>
                    <a:lstStyle/>
                    <a:p>
                      <a:pPr marL="112713" indent="-112713" algn="l">
                        <a:lnSpc>
                          <a:spcPct val="120000"/>
                        </a:lnSpc>
                        <a:buFont typeface="Arial" pitchFamily="34" charset="0"/>
                        <a:buChar char="•"/>
                      </a:pPr>
                      <a:r>
                        <a:rPr lang="en-US" sz="2000" b="1" dirty="0" smtClean="0">
                          <a:solidFill>
                            <a:schemeClr val="tx1"/>
                          </a:solidFill>
                        </a:rPr>
                        <a:t>Government </a:t>
                      </a:r>
                      <a:r>
                        <a:rPr lang="en-US" sz="2000" dirty="0" smtClean="0">
                          <a:solidFill>
                            <a:schemeClr val="tx1"/>
                          </a:solidFill>
                        </a:rPr>
                        <a:t>invests in Trucks and Treatment Plant</a:t>
                      </a:r>
                    </a:p>
                    <a:p>
                      <a:pPr marL="112713" indent="-112713" algn="l">
                        <a:lnSpc>
                          <a:spcPct val="120000"/>
                        </a:lnSpc>
                        <a:buFont typeface="Arial" pitchFamily="34" charset="0"/>
                        <a:buChar char="•"/>
                      </a:pPr>
                      <a:endParaRPr lang="en-US" sz="2000" dirty="0" smtClean="0">
                        <a:solidFill>
                          <a:schemeClr val="tx1"/>
                        </a:solidFill>
                      </a:endParaRPr>
                    </a:p>
                    <a:p>
                      <a:pPr marL="112713" indent="-112713" algn="l">
                        <a:lnSpc>
                          <a:spcPct val="120000"/>
                        </a:lnSpc>
                        <a:buFont typeface="Arial" pitchFamily="34" charset="0"/>
                        <a:buChar char="•"/>
                      </a:pPr>
                      <a:r>
                        <a:rPr lang="en-US" sz="2000" b="1" dirty="0" smtClean="0">
                          <a:solidFill>
                            <a:schemeClr val="tx1"/>
                          </a:solidFill>
                        </a:rPr>
                        <a:t>ULB </a:t>
                      </a:r>
                      <a:r>
                        <a:rPr lang="en-US" sz="2000" dirty="0" smtClean="0">
                          <a:solidFill>
                            <a:schemeClr val="tx1"/>
                          </a:solidFill>
                        </a:rPr>
                        <a:t>operates truck and Plant, provide services, collect</a:t>
                      </a:r>
                      <a:r>
                        <a:rPr lang="en-US" sz="2000" baseline="0" dirty="0" smtClean="0">
                          <a:solidFill>
                            <a:schemeClr val="tx1"/>
                          </a:solidFill>
                        </a:rPr>
                        <a:t> fees</a:t>
                      </a:r>
                      <a:r>
                        <a:rPr lang="en-US" sz="2000" dirty="0" smtClean="0">
                          <a:solidFill>
                            <a:schemeClr val="tx1"/>
                          </a:solidFill>
                        </a:rPr>
                        <a:t>—complicated, difficult to monitor (typically 1-2 customers per day)</a:t>
                      </a:r>
                    </a:p>
                    <a:p>
                      <a:pPr marL="112713" indent="-112713" algn="l">
                        <a:lnSpc>
                          <a:spcPct val="120000"/>
                        </a:lnSpc>
                        <a:buFont typeface="Arial" pitchFamily="34" charset="0"/>
                        <a:buChar char="•"/>
                      </a:pPr>
                      <a:endParaRPr lang="en-US" sz="2000" dirty="0" smtClean="0">
                        <a:solidFill>
                          <a:schemeClr val="tx1"/>
                        </a:solidFill>
                      </a:endParaRPr>
                    </a:p>
                    <a:p>
                      <a:pPr marL="112713" indent="-112713" algn="l">
                        <a:lnSpc>
                          <a:spcPct val="120000"/>
                        </a:lnSpc>
                        <a:buFont typeface="Arial" pitchFamily="34" charset="0"/>
                        <a:buChar char="•"/>
                      </a:pPr>
                      <a:r>
                        <a:rPr lang="en-US" sz="2000" b="1" dirty="0" smtClean="0">
                          <a:solidFill>
                            <a:schemeClr val="tx1"/>
                          </a:solidFill>
                        </a:rPr>
                        <a:t>ULB </a:t>
                      </a:r>
                      <a:r>
                        <a:rPr lang="en-US" sz="2000" dirty="0" smtClean="0">
                          <a:solidFill>
                            <a:schemeClr val="tx1"/>
                          </a:solidFill>
                        </a:rPr>
                        <a:t>incurs 100% costs regardless of services provided to citizens</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l" defTabSz="914400" rtl="0" eaLnBrk="1" latinLnBrk="0" hangingPunct="1">
                        <a:lnSpc>
                          <a:spcPct val="120000"/>
                        </a:lnSpc>
                        <a:buFont typeface="Arial" pitchFamily="34" charset="0"/>
                        <a:buNone/>
                      </a:pPr>
                      <a:r>
                        <a:rPr lang="en-US" sz="2000" b="1" kern="1200" dirty="0" smtClean="0">
                          <a:solidFill>
                            <a:schemeClr val="tx1"/>
                          </a:solidFill>
                          <a:latin typeface="+mn-lt"/>
                          <a:ea typeface="+mn-ea"/>
                          <a:cs typeface="+mn-cs"/>
                        </a:rPr>
                        <a:t>Role of Private Party:</a:t>
                      </a: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100% of investment</a:t>
                      </a: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Complete operational responsibility</a:t>
                      </a: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Ensures proper service to citizens</a:t>
                      </a:r>
                    </a:p>
                    <a:p>
                      <a:pPr marL="112713" indent="-112713" algn="l" defTabSz="914400" rtl="0" eaLnBrk="1" latinLnBrk="0" hangingPunct="1">
                        <a:lnSpc>
                          <a:spcPct val="120000"/>
                        </a:lnSpc>
                        <a:buFont typeface="Arial" pitchFamily="34" charset="0"/>
                        <a:buNone/>
                      </a:pPr>
                      <a:endParaRPr lang="en-US" sz="2000" b="1" kern="1200" dirty="0" smtClean="0">
                        <a:solidFill>
                          <a:schemeClr val="tx1"/>
                        </a:solidFill>
                        <a:latin typeface="+mn-lt"/>
                        <a:ea typeface="+mn-ea"/>
                        <a:cs typeface="+mn-cs"/>
                      </a:endParaRPr>
                    </a:p>
                    <a:p>
                      <a:pPr marL="112713" indent="-112713" algn="l" defTabSz="914400" rtl="0" eaLnBrk="1" latinLnBrk="0" hangingPunct="1">
                        <a:lnSpc>
                          <a:spcPct val="120000"/>
                        </a:lnSpc>
                        <a:buFont typeface="Arial" pitchFamily="34" charset="0"/>
                        <a:buNone/>
                      </a:pPr>
                      <a:r>
                        <a:rPr lang="en-US" sz="2000" b="1" kern="1200" dirty="0" smtClean="0">
                          <a:solidFill>
                            <a:schemeClr val="tx1"/>
                          </a:solidFill>
                          <a:latin typeface="+mn-lt"/>
                          <a:ea typeface="+mn-ea"/>
                          <a:cs typeface="+mn-cs"/>
                        </a:rPr>
                        <a:t>Role of Government/ULB:</a:t>
                      </a: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Zero</a:t>
                      </a:r>
                      <a:r>
                        <a:rPr lang="en-US" sz="2000" kern="1200" baseline="0" dirty="0" smtClean="0">
                          <a:solidFill>
                            <a:schemeClr val="tx1"/>
                          </a:solidFill>
                          <a:latin typeface="+mn-lt"/>
                          <a:ea typeface="+mn-ea"/>
                          <a:cs typeface="+mn-cs"/>
                        </a:rPr>
                        <a:t> investment—provides land only</a:t>
                      </a:r>
                      <a:endParaRPr lang="en-US" sz="2000" kern="1200" dirty="0" smtClean="0">
                        <a:solidFill>
                          <a:schemeClr val="tx1"/>
                        </a:solidFill>
                        <a:latin typeface="+mn-lt"/>
                        <a:ea typeface="+mn-ea"/>
                        <a:cs typeface="+mn-cs"/>
                      </a:endParaRP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Pays Zero</a:t>
                      </a:r>
                      <a:r>
                        <a:rPr lang="en-US" sz="2000" kern="1200" baseline="0" dirty="0" smtClean="0">
                          <a:solidFill>
                            <a:schemeClr val="tx1"/>
                          </a:solidFill>
                          <a:latin typeface="+mn-lt"/>
                          <a:ea typeface="+mn-ea"/>
                          <a:cs typeface="+mn-cs"/>
                        </a:rPr>
                        <a:t> </a:t>
                      </a:r>
                      <a:r>
                        <a:rPr lang="en-US" sz="2000" kern="1200" dirty="0" smtClean="0">
                          <a:solidFill>
                            <a:schemeClr val="tx1"/>
                          </a:solidFill>
                          <a:latin typeface="+mn-lt"/>
                          <a:ea typeface="+mn-ea"/>
                          <a:cs typeface="+mn-cs"/>
                        </a:rPr>
                        <a:t>to 30% of Operating Costs—but linked to </a:t>
                      </a:r>
                      <a:r>
                        <a:rPr lang="en-US" sz="2000" b="1" kern="1200" dirty="0" smtClean="0">
                          <a:solidFill>
                            <a:schemeClr val="tx1"/>
                          </a:solidFill>
                          <a:latin typeface="+mn-lt"/>
                          <a:ea typeface="+mn-ea"/>
                          <a:cs typeface="+mn-cs"/>
                        </a:rPr>
                        <a:t>actual</a:t>
                      </a:r>
                      <a:r>
                        <a:rPr lang="en-US" sz="2000" kern="1200" dirty="0" smtClean="0">
                          <a:solidFill>
                            <a:schemeClr val="tx1"/>
                          </a:solidFill>
                          <a:latin typeface="+mn-lt"/>
                          <a:ea typeface="+mn-ea"/>
                          <a:cs typeface="+mn-cs"/>
                        </a:rPr>
                        <a:t> service delivery</a:t>
                      </a:r>
                    </a:p>
                    <a:p>
                      <a:pPr marL="112713" indent="-112713" algn="l" defTabSz="914400" rtl="0" eaLnBrk="1" latinLnBrk="0" hangingPunct="1">
                        <a:lnSpc>
                          <a:spcPct val="120000"/>
                        </a:lnSpc>
                        <a:buFont typeface="Arial" pitchFamily="34" charset="0"/>
                        <a:buChar char="•"/>
                      </a:pPr>
                      <a:r>
                        <a:rPr lang="en-US" sz="2000" kern="1200" dirty="0" smtClean="0">
                          <a:solidFill>
                            <a:schemeClr val="tx1"/>
                          </a:solidFill>
                          <a:latin typeface="+mn-lt"/>
                          <a:ea typeface="+mn-ea"/>
                          <a:cs typeface="+mn-cs"/>
                        </a:rPr>
                        <a:t>Monitor performance of Private Partner</a:t>
                      </a:r>
                      <a:endParaRPr lang="en-US" sz="2000" kern="1200" dirty="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52500"/>
            <a:ext cx="8686800" cy="5346700"/>
          </a:xfrm>
        </p:spPr>
        <p:txBody>
          <a:bodyPr/>
          <a:lstStyle/>
          <a:p>
            <a:pPr marL="457200" indent="-457200">
              <a:buAutoNum type="arabicPeriod"/>
            </a:pPr>
            <a:endParaRPr lang="en-IN" dirty="0" smtClean="0"/>
          </a:p>
          <a:p>
            <a:pPr marL="457200" indent="-457200">
              <a:buFont typeface="Arial" pitchFamily="34" charset="0"/>
              <a:buAutoNum type="arabicPeriod"/>
            </a:pPr>
            <a:r>
              <a:rPr lang="en-IN" dirty="0" smtClean="0">
                <a:solidFill>
                  <a:schemeClr val="tx1"/>
                </a:solidFill>
                <a:latin typeface="+mn-lt"/>
              </a:rPr>
              <a:t>Include FSM Budget in next Years Financial Allocation before 31</a:t>
            </a:r>
            <a:r>
              <a:rPr lang="en-IN" baseline="30000" dirty="0" smtClean="0">
                <a:solidFill>
                  <a:schemeClr val="tx1"/>
                </a:solidFill>
                <a:latin typeface="+mn-lt"/>
              </a:rPr>
              <a:t>st</a:t>
            </a:r>
            <a:r>
              <a:rPr lang="en-IN" dirty="0" smtClean="0">
                <a:solidFill>
                  <a:schemeClr val="tx1"/>
                </a:solidFill>
                <a:latin typeface="+mn-lt"/>
              </a:rPr>
              <a:t> March</a:t>
            </a:r>
          </a:p>
          <a:p>
            <a:pPr marL="457200" indent="-457200">
              <a:buAutoNum type="arabicPeriod"/>
            </a:pPr>
            <a:r>
              <a:rPr lang="en-IN" dirty="0" smtClean="0">
                <a:solidFill>
                  <a:schemeClr val="tx1"/>
                </a:solidFill>
                <a:latin typeface="+mn-lt"/>
              </a:rPr>
              <a:t>Form a Steering Committee on FSM </a:t>
            </a:r>
          </a:p>
          <a:p>
            <a:pPr marL="457200" indent="-457200">
              <a:buAutoNum type="arabicPeriod"/>
            </a:pPr>
            <a:r>
              <a:rPr lang="en-IN" dirty="0" smtClean="0">
                <a:solidFill>
                  <a:schemeClr val="tx1"/>
                </a:solidFill>
                <a:latin typeface="+mn-lt"/>
              </a:rPr>
              <a:t>Invite tender for PMC -Identify Technical Partner /Consultants</a:t>
            </a:r>
          </a:p>
          <a:p>
            <a:pPr marL="457200" indent="-457200">
              <a:buAutoNum type="arabicPeriod"/>
            </a:pPr>
            <a:r>
              <a:rPr lang="en-IN" dirty="0" smtClean="0">
                <a:solidFill>
                  <a:schemeClr val="tx1"/>
                </a:solidFill>
                <a:latin typeface="+mn-lt"/>
              </a:rPr>
              <a:t>FSM Situation Assessment - Survey</a:t>
            </a:r>
          </a:p>
          <a:p>
            <a:pPr marL="457200" indent="-457200">
              <a:buAutoNum type="arabicPeriod"/>
            </a:pPr>
            <a:r>
              <a:rPr lang="en-IN" dirty="0" smtClean="0">
                <a:solidFill>
                  <a:schemeClr val="tx1"/>
                </a:solidFill>
                <a:latin typeface="+mn-lt"/>
              </a:rPr>
              <a:t>Preparation of DPR for FSTP/FSM</a:t>
            </a:r>
          </a:p>
          <a:p>
            <a:pPr marL="457200" indent="-457200">
              <a:buAutoNum type="arabicPeriod"/>
            </a:pPr>
            <a:r>
              <a:rPr lang="en-IN" dirty="0" smtClean="0">
                <a:solidFill>
                  <a:schemeClr val="tx1"/>
                </a:solidFill>
                <a:latin typeface="+mn-lt"/>
              </a:rPr>
              <a:t>Identifying Funding for Potential FSM intervention</a:t>
            </a:r>
          </a:p>
          <a:p>
            <a:pPr marL="457200" indent="-457200">
              <a:buAutoNum type="arabicPeriod"/>
            </a:pPr>
            <a:r>
              <a:rPr lang="en-IN" dirty="0" smtClean="0">
                <a:solidFill>
                  <a:schemeClr val="tx1"/>
                </a:solidFill>
                <a:latin typeface="+mn-lt"/>
              </a:rPr>
              <a:t>Consultation workshop – All Stakeholders</a:t>
            </a:r>
          </a:p>
          <a:p>
            <a:pPr marL="457200" indent="-457200">
              <a:buAutoNum type="arabicPeriod"/>
            </a:pPr>
            <a:r>
              <a:rPr lang="en-IN" dirty="0" smtClean="0">
                <a:solidFill>
                  <a:schemeClr val="tx1"/>
                </a:solidFill>
                <a:latin typeface="+mn-lt"/>
              </a:rPr>
              <a:t>Execution of Transport , Treatment and Reuse Plans</a:t>
            </a:r>
          </a:p>
          <a:p>
            <a:pPr marL="457200" indent="-457200">
              <a:buAutoNum type="arabicPeriod"/>
            </a:pPr>
            <a:r>
              <a:rPr lang="en-IN" dirty="0" smtClean="0">
                <a:solidFill>
                  <a:schemeClr val="tx1"/>
                </a:solidFill>
                <a:latin typeface="+mn-lt"/>
              </a:rPr>
              <a:t>Set up Monitoring Body </a:t>
            </a:r>
          </a:p>
          <a:p>
            <a:pPr marL="457200" indent="-457200">
              <a:buAutoNum type="arabicPeriod"/>
            </a:pPr>
            <a:endParaRPr lang="en-IN" dirty="0"/>
          </a:p>
        </p:txBody>
      </p:sp>
      <p:sp>
        <p:nvSpPr>
          <p:cNvPr id="3" name="Slide Number Placeholder 2"/>
          <p:cNvSpPr>
            <a:spLocks noGrp="1"/>
          </p:cNvSpPr>
          <p:nvPr>
            <p:ph type="sldNum" sz="quarter" idx="12"/>
          </p:nvPr>
        </p:nvSpPr>
        <p:spPr/>
        <p:txBody>
          <a:bodyPr/>
          <a:lstStyle/>
          <a:p>
            <a:pPr>
              <a:defRPr/>
            </a:pPr>
            <a:fld id="{36C01D8A-54AE-4119-8AC3-F360449D970E}" type="slidenum">
              <a:rPr lang="en-US" smtClean="0"/>
              <a:pPr>
                <a:defRPr/>
              </a:pPr>
              <a:t>37</a:t>
            </a:fld>
            <a:endParaRPr lang="en-US" dirty="0"/>
          </a:p>
        </p:txBody>
      </p:sp>
      <p:sp>
        <p:nvSpPr>
          <p:cNvPr id="4" name="Title 3"/>
          <p:cNvSpPr>
            <a:spLocks noGrp="1"/>
          </p:cNvSpPr>
          <p:nvPr>
            <p:ph type="title"/>
          </p:nvPr>
        </p:nvSpPr>
        <p:spPr/>
        <p:txBody>
          <a:bodyPr/>
          <a:lstStyle/>
          <a:p>
            <a:r>
              <a:rPr lang="en-IN" dirty="0" smtClean="0"/>
              <a:t>Action Plan for Cities</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Today</a:t>
            </a:r>
            <a:endParaRPr lang="en-US" dirty="0"/>
          </a:p>
        </p:txBody>
      </p:sp>
      <p:pic>
        <p:nvPicPr>
          <p:cNvPr id="2050" name="Picture 3" descr="http://www.thehindu.com/multimedia/dynamic/02257/WATER2_2257687f.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0000"/>
          <a:stretch/>
        </p:blipFill>
        <p:spPr bwMode="auto">
          <a:xfrm>
            <a:off x="228600" y="914400"/>
            <a:ext cx="4343400" cy="5053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print"/>
          <a:srcRect/>
          <a:stretch/>
        </p:blipFill>
        <p:spPr>
          <a:xfrm>
            <a:off x="4721368" y="903890"/>
            <a:ext cx="4270232" cy="2514600"/>
          </a:xfrm>
          <a:prstGeom prst="rect">
            <a:avLst/>
          </a:prstGeom>
        </p:spPr>
      </p:pic>
      <p:pic>
        <p:nvPicPr>
          <p:cNvPr id="7" name="Picture 6"/>
          <p:cNvPicPr>
            <a:picLocks noChangeAspect="1"/>
          </p:cNvPicPr>
          <p:nvPr/>
        </p:nvPicPr>
        <p:blipFill>
          <a:blip r:embed="rId4" cstate="print"/>
          <a:stretch>
            <a:fillRect/>
          </a:stretch>
        </p:blipFill>
        <p:spPr>
          <a:xfrm>
            <a:off x="4721368" y="3557752"/>
            <a:ext cx="4270232" cy="2471737"/>
          </a:xfrm>
          <a:prstGeom prst="rect">
            <a:avLst/>
          </a:prstGeom>
        </p:spPr>
      </p:pic>
    </p:spTree>
    <p:extLst>
      <p:ext uri="{BB962C8B-B14F-4D97-AF65-F5344CB8AC3E}">
        <p14:creationId xmlns="" xmlns:p14="http://schemas.microsoft.com/office/powerpoint/2010/main" val="3219479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65100" y="1295400"/>
            <a:ext cx="8712199" cy="4941888"/>
            <a:chOff x="163773" y="1009934"/>
            <a:chExt cx="8570794" cy="5227093"/>
          </a:xfrm>
        </p:grpSpPr>
        <p:pic>
          <p:nvPicPr>
            <p:cNvPr id="12297" name="Picture 4" descr="P7270045"/>
            <p:cNvPicPr>
              <a:picLocks noChangeAspect="1" noChangeArrowheads="1"/>
            </p:cNvPicPr>
            <p:nvPr/>
          </p:nvPicPr>
          <p:blipFill>
            <a:blip r:embed="rId2" cstate="print"/>
            <a:srcRect/>
            <a:stretch>
              <a:fillRect/>
            </a:stretch>
          </p:blipFill>
          <p:spPr bwMode="auto">
            <a:xfrm>
              <a:off x="5891284" y="4114801"/>
              <a:ext cx="2829635" cy="2122226"/>
            </a:xfrm>
            <a:prstGeom prst="rect">
              <a:avLst/>
            </a:prstGeom>
            <a:noFill/>
            <a:ln w="9525">
              <a:noFill/>
              <a:miter lim="800000"/>
              <a:headEnd/>
              <a:tailEnd/>
            </a:ln>
          </p:spPr>
        </p:pic>
        <p:grpSp>
          <p:nvGrpSpPr>
            <p:cNvPr id="3" name="Group 16"/>
            <p:cNvGrpSpPr>
              <a:grpSpLocks/>
            </p:cNvGrpSpPr>
            <p:nvPr/>
          </p:nvGrpSpPr>
          <p:grpSpPr bwMode="auto">
            <a:xfrm>
              <a:off x="163773" y="1009934"/>
              <a:ext cx="8570794" cy="5227093"/>
              <a:chOff x="163773" y="1009934"/>
              <a:chExt cx="8570794" cy="5227093"/>
            </a:xfrm>
          </p:grpSpPr>
          <p:pic>
            <p:nvPicPr>
              <p:cNvPr id="12299" name="Picture 1" descr="P7270037"/>
              <p:cNvPicPr>
                <a:picLocks noChangeAspect="1" noChangeArrowheads="1"/>
              </p:cNvPicPr>
              <p:nvPr/>
            </p:nvPicPr>
            <p:blipFill>
              <a:blip r:embed="rId3" cstate="print"/>
              <a:srcRect/>
              <a:stretch>
                <a:fillRect/>
              </a:stretch>
            </p:blipFill>
            <p:spPr bwMode="auto">
              <a:xfrm>
                <a:off x="232013" y="1201003"/>
                <a:ext cx="3048000" cy="2286000"/>
              </a:xfrm>
              <a:prstGeom prst="rect">
                <a:avLst/>
              </a:prstGeom>
              <a:noFill/>
              <a:ln w="9525">
                <a:noFill/>
                <a:miter lim="800000"/>
                <a:headEnd/>
                <a:tailEnd/>
              </a:ln>
            </p:spPr>
          </p:pic>
          <p:pic>
            <p:nvPicPr>
              <p:cNvPr id="12300" name="Picture 2" descr="P7270036"/>
              <p:cNvPicPr>
                <a:picLocks noChangeAspect="1" noChangeArrowheads="1"/>
              </p:cNvPicPr>
              <p:nvPr/>
            </p:nvPicPr>
            <p:blipFill>
              <a:blip r:embed="rId4" cstate="print"/>
              <a:srcRect/>
              <a:stretch>
                <a:fillRect/>
              </a:stretch>
            </p:blipFill>
            <p:spPr bwMode="auto">
              <a:xfrm>
                <a:off x="3443784" y="1146411"/>
                <a:ext cx="3048000" cy="2286000"/>
              </a:xfrm>
              <a:prstGeom prst="rect">
                <a:avLst/>
              </a:prstGeom>
              <a:noFill/>
              <a:ln w="9525">
                <a:noFill/>
                <a:miter lim="800000"/>
                <a:headEnd/>
                <a:tailEnd/>
              </a:ln>
            </p:spPr>
          </p:pic>
          <p:pic>
            <p:nvPicPr>
              <p:cNvPr id="12301" name="Picture 3" descr="P7270042"/>
              <p:cNvPicPr>
                <a:picLocks noChangeAspect="1" noChangeArrowheads="1"/>
              </p:cNvPicPr>
              <p:nvPr/>
            </p:nvPicPr>
            <p:blipFill>
              <a:blip r:embed="rId5" cstate="print"/>
              <a:srcRect/>
              <a:stretch>
                <a:fillRect/>
              </a:stretch>
            </p:blipFill>
            <p:spPr bwMode="auto">
              <a:xfrm>
                <a:off x="6677167" y="1009934"/>
                <a:ext cx="2057400" cy="2743200"/>
              </a:xfrm>
              <a:prstGeom prst="rect">
                <a:avLst/>
              </a:prstGeom>
              <a:noFill/>
              <a:ln w="9525">
                <a:noFill/>
                <a:miter lim="800000"/>
                <a:headEnd/>
                <a:tailEnd/>
              </a:ln>
            </p:spPr>
          </p:pic>
          <p:pic>
            <p:nvPicPr>
              <p:cNvPr id="12302" name="Picture 5" descr="P7270049"/>
              <p:cNvPicPr>
                <a:picLocks noChangeAspect="1" noChangeArrowheads="1"/>
              </p:cNvPicPr>
              <p:nvPr/>
            </p:nvPicPr>
            <p:blipFill>
              <a:blip r:embed="rId6" cstate="print"/>
              <a:srcRect/>
              <a:stretch>
                <a:fillRect/>
              </a:stretch>
            </p:blipFill>
            <p:spPr bwMode="auto">
              <a:xfrm>
                <a:off x="2961563" y="4148919"/>
                <a:ext cx="2784144" cy="2088108"/>
              </a:xfrm>
              <a:prstGeom prst="rect">
                <a:avLst/>
              </a:prstGeom>
              <a:noFill/>
              <a:ln w="9525">
                <a:noFill/>
                <a:miter lim="800000"/>
                <a:headEnd/>
                <a:tailEnd/>
              </a:ln>
            </p:spPr>
          </p:pic>
          <p:pic>
            <p:nvPicPr>
              <p:cNvPr id="12303" name="Picture 6" descr="P7270054"/>
              <p:cNvPicPr>
                <a:picLocks noChangeAspect="1" noChangeArrowheads="1"/>
              </p:cNvPicPr>
              <p:nvPr/>
            </p:nvPicPr>
            <p:blipFill>
              <a:blip r:embed="rId7" cstate="print"/>
              <a:srcRect/>
              <a:stretch>
                <a:fillRect/>
              </a:stretch>
            </p:blipFill>
            <p:spPr bwMode="auto">
              <a:xfrm>
                <a:off x="163773" y="4244454"/>
                <a:ext cx="2620370" cy="1965277"/>
              </a:xfrm>
              <a:prstGeom prst="rect">
                <a:avLst/>
              </a:prstGeom>
              <a:noFill/>
              <a:ln w="9525">
                <a:noFill/>
                <a:miter lim="800000"/>
                <a:headEnd/>
                <a:tailEnd/>
              </a:ln>
            </p:spPr>
          </p:pic>
        </p:grpSp>
      </p:grpSp>
      <p:sp>
        <p:nvSpPr>
          <p:cNvPr id="11" name="Right Arrow 10"/>
          <p:cNvSpPr/>
          <p:nvPr/>
        </p:nvSpPr>
        <p:spPr>
          <a:xfrm>
            <a:off x="3167063" y="2452688"/>
            <a:ext cx="476250" cy="44450"/>
          </a:xfrm>
          <a:prstGeom prst="rightArrow">
            <a:avLst/>
          </a:prstGeom>
          <a:solidFill>
            <a:schemeClr val="accent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2" name="Right Arrow 11"/>
          <p:cNvSpPr/>
          <p:nvPr/>
        </p:nvSpPr>
        <p:spPr>
          <a:xfrm>
            <a:off x="6278563" y="2128838"/>
            <a:ext cx="531812" cy="46037"/>
          </a:xfrm>
          <a:prstGeom prst="rightArrow">
            <a:avLst/>
          </a:prstGeom>
          <a:solidFill>
            <a:schemeClr val="accent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Down Arrow 12"/>
          <p:cNvSpPr/>
          <p:nvPr/>
        </p:nvSpPr>
        <p:spPr>
          <a:xfrm>
            <a:off x="8024813" y="3630613"/>
            <a:ext cx="53975" cy="639762"/>
          </a:xfrm>
          <a:prstGeom prst="downArrow">
            <a:avLst/>
          </a:prstGeom>
          <a:solidFill>
            <a:schemeClr val="accent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 name="Left Arrow 13"/>
          <p:cNvSpPr/>
          <p:nvPr/>
        </p:nvSpPr>
        <p:spPr>
          <a:xfrm>
            <a:off x="5513388" y="5345113"/>
            <a:ext cx="492125" cy="46037"/>
          </a:xfrm>
          <a:prstGeom prst="lef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5" name="Left Arrow 14"/>
          <p:cNvSpPr/>
          <p:nvPr/>
        </p:nvSpPr>
        <p:spPr>
          <a:xfrm>
            <a:off x="2511425" y="5281613"/>
            <a:ext cx="627063" cy="46037"/>
          </a:xfrm>
          <a:prstGeom prst="lef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6" name="Title 1"/>
          <p:cNvSpPr txBox="1">
            <a:spLocks/>
          </p:cNvSpPr>
          <p:nvPr/>
        </p:nvSpPr>
        <p:spPr>
          <a:xfrm>
            <a:off x="3124200" y="0"/>
            <a:ext cx="5867400" cy="762000"/>
          </a:xfrm>
          <a:prstGeom prst="rect">
            <a:avLst/>
          </a:prstGeom>
        </p:spPr>
        <p:txBody>
          <a:bodyPr vert="horz" lIns="0" tIns="45720" rIns="0" bIns="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n-lt"/>
                <a:ea typeface="+mj-ea"/>
                <a:cs typeface="+mj-cs"/>
              </a:rPr>
              <a:t>Our Vision of FSM</a:t>
            </a:r>
            <a:endParaRPr kumimoji="0" lang="en-US" sz="3200" b="1" i="0" u="none" strike="noStrike" kern="1200" cap="none" spc="0" normalizeH="0" baseline="0" noProof="0" dirty="0">
              <a:ln>
                <a:noFill/>
              </a:ln>
              <a:solidFill>
                <a:srgbClr val="00B050"/>
              </a:solidFill>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par>
                          <p:cTn id="14" fill="hold">
                            <p:stCondLst>
                              <p:cond delay="2000"/>
                            </p:stCondLst>
                            <p:childTnLst>
                              <p:par>
                                <p:cTn id="15" presetID="55"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strVal val="#ppt_w*0.70"/>
                                          </p:val>
                                        </p:tav>
                                        <p:tav tm="100000">
                                          <p:val>
                                            <p:strVal val="#ppt_w"/>
                                          </p:val>
                                        </p:tav>
                                      </p:tavLst>
                                    </p:anim>
                                    <p:anim calcmode="lin" valueType="num">
                                      <p:cBhvr>
                                        <p:cTn id="24" dur="1000" fill="hold"/>
                                        <p:tgtEl>
                                          <p:spTgt spid="13"/>
                                        </p:tgtEl>
                                        <p:attrNameLst>
                                          <p:attrName>ppt_h</p:attrName>
                                        </p:attrNameLst>
                                      </p:cBhvr>
                                      <p:tavLst>
                                        <p:tav tm="0">
                                          <p:val>
                                            <p:strVal val="#ppt_h"/>
                                          </p:val>
                                        </p:tav>
                                        <p:tav tm="100000">
                                          <p:val>
                                            <p:strVal val="#ppt_h"/>
                                          </p:val>
                                        </p:tav>
                                      </p:tavLst>
                                    </p:anim>
                                    <p:animEffect transition="in" filter="fade">
                                      <p:cBhvr>
                                        <p:cTn id="25" dur="1000"/>
                                        <p:tgtEl>
                                          <p:spTgt spid="13"/>
                                        </p:tgtEl>
                                      </p:cBhvr>
                                    </p:animEffect>
                                  </p:childTnLst>
                                </p:cTn>
                              </p:par>
                            </p:childTnLst>
                          </p:cTn>
                        </p:par>
                        <p:par>
                          <p:cTn id="26" fill="hold">
                            <p:stCondLst>
                              <p:cond delay="4000"/>
                            </p:stCondLst>
                            <p:childTnLst>
                              <p:par>
                                <p:cTn id="27" presetID="5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par>
                          <p:cTn id="32" fill="hold">
                            <p:stCondLst>
                              <p:cond delay="5000"/>
                            </p:stCondLst>
                            <p:childTnLst>
                              <p:par>
                                <p:cTn id="33" presetID="55"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strVal val="#ppt_w*0.70"/>
                                          </p:val>
                                        </p:tav>
                                        <p:tav tm="100000">
                                          <p:val>
                                            <p:strVal val="#ppt_w"/>
                                          </p:val>
                                        </p:tav>
                                      </p:tavLst>
                                    </p:anim>
                                    <p:anim calcmode="lin" valueType="num">
                                      <p:cBhvr>
                                        <p:cTn id="36" dur="1000" fill="hold"/>
                                        <p:tgtEl>
                                          <p:spTgt spid="15"/>
                                        </p:tgtEl>
                                        <p:attrNameLst>
                                          <p:attrName>ppt_h</p:attrName>
                                        </p:attrNameLst>
                                      </p:cBhvr>
                                      <p:tavLst>
                                        <p:tav tm="0">
                                          <p:val>
                                            <p:strVal val="#ppt_h"/>
                                          </p:val>
                                        </p:tav>
                                        <p:tav tm="100000">
                                          <p:val>
                                            <p:strVal val="#ppt_h"/>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4</a:t>
            </a:fld>
            <a:endParaRPr lang="en-US" dirty="0"/>
          </a:p>
        </p:txBody>
      </p:sp>
      <p:sp>
        <p:nvSpPr>
          <p:cNvPr id="6" name="Rectangle 5"/>
          <p:cNvSpPr/>
          <p:nvPr/>
        </p:nvSpPr>
        <p:spPr>
          <a:xfrm>
            <a:off x="367640" y="1048731"/>
            <a:ext cx="8568966" cy="5410712"/>
          </a:xfrm>
          <a:prstGeom prst="rect">
            <a:avLst/>
          </a:prstGeom>
        </p:spPr>
        <p:txBody>
          <a:bodyPr wrap="square">
            <a:spAutoFit/>
          </a:bodyPr>
          <a:lstStyle/>
          <a:p>
            <a:pPr marL="236538" indent="-236538">
              <a:lnSpc>
                <a:spcPct val="120000"/>
              </a:lnSpc>
              <a:spcBef>
                <a:spcPts val="0"/>
              </a:spcBef>
              <a:spcAft>
                <a:spcPts val="0"/>
              </a:spcAft>
            </a:pPr>
            <a:r>
              <a:rPr lang="en-US" sz="2400" dirty="0" smtClean="0">
                <a:latin typeface="+mn-lt"/>
              </a:rPr>
              <a:t>Sanitation infrastructure in India </a:t>
            </a:r>
            <a:r>
              <a:rPr lang="en-US" sz="2400" b="1" dirty="0" smtClean="0">
                <a:latin typeface="+mn-lt"/>
              </a:rPr>
              <a:t>must</a:t>
            </a:r>
            <a:r>
              <a:rPr lang="en-US" sz="2400" dirty="0" smtClean="0">
                <a:latin typeface="+mn-lt"/>
              </a:rPr>
              <a:t> achieve multiple goals:</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1. Health and Safety</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Completely separate faecal pathogens from human contact</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Prevent pollution of fresh water sources (lakes, river, underground)</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2. Water Management</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Water supply is already a crisis and will become more serious</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Freshwater reduced from 3,000 to 1,123m</a:t>
            </a:r>
            <a:r>
              <a:rPr lang="en-US" sz="2000" baseline="30000" dirty="0" smtClean="0">
                <a:latin typeface="+mn-lt"/>
              </a:rPr>
              <a:t>3</a:t>
            </a:r>
            <a:r>
              <a:rPr lang="en-US" sz="2000" dirty="0" smtClean="0">
                <a:latin typeface="+mn-lt"/>
              </a:rPr>
              <a:t> per capita over 50yrs</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22 of 32 largest Indian cities face water shortage of 10-60%</a:t>
            </a:r>
          </a:p>
          <a:p>
            <a:pPr marL="801688" indent="-225425">
              <a:lnSpc>
                <a:spcPct val="120000"/>
              </a:lnSpc>
              <a:spcBef>
                <a:spcPts val="0"/>
              </a:spcBef>
              <a:spcAft>
                <a:spcPts val="0"/>
              </a:spcAft>
              <a:buSzPct val="80000"/>
              <a:buFont typeface="Calibri" pitchFamily="34" charset="0"/>
              <a:buChar char="–"/>
            </a:pPr>
            <a:r>
              <a:rPr lang="en-US" sz="2000" b="1" i="1" dirty="0" smtClean="0">
                <a:latin typeface="+mn-lt"/>
              </a:rPr>
              <a:t>Re-using water can increase water supply by 30-50%</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3. Urban Beautification</a:t>
            </a:r>
          </a:p>
        </p:txBody>
      </p:sp>
      <p:sp>
        <p:nvSpPr>
          <p:cNvPr id="7" name="Title 80"/>
          <p:cNvSpPr>
            <a:spLocks noGrp="1"/>
          </p:cNvSpPr>
          <p:nvPr>
            <p:ph type="title"/>
          </p:nvPr>
        </p:nvSpPr>
        <p:spPr>
          <a:xfrm>
            <a:off x="2057400" y="234820"/>
            <a:ext cx="6934200" cy="603380"/>
          </a:xfrm>
        </p:spPr>
        <p:txBody>
          <a:bodyPr/>
          <a:lstStyle/>
          <a:p>
            <a:r>
              <a:rPr lang="en-US" dirty="0" smtClean="0"/>
              <a:t>The Purpose of Sanitation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54000" y="1085850"/>
            <a:ext cx="8688388" cy="5359400"/>
            <a:chOff x="253299" y="1086300"/>
            <a:chExt cx="8689213" cy="5359187"/>
          </a:xfrm>
        </p:grpSpPr>
        <p:grpSp>
          <p:nvGrpSpPr>
            <p:cNvPr id="3" name="Group 8"/>
            <p:cNvGrpSpPr>
              <a:grpSpLocks/>
            </p:cNvGrpSpPr>
            <p:nvPr/>
          </p:nvGrpSpPr>
          <p:grpSpPr bwMode="auto">
            <a:xfrm>
              <a:off x="253299" y="1086300"/>
              <a:ext cx="8558192" cy="5359187"/>
              <a:chOff x="253299" y="955675"/>
              <a:chExt cx="8332788" cy="5359187"/>
            </a:xfrm>
          </p:grpSpPr>
          <p:pic>
            <p:nvPicPr>
              <p:cNvPr id="13318" name="Picture 8" descr="proses sedut 1"/>
              <p:cNvPicPr>
                <a:picLocks noChangeAspect="1" noChangeArrowheads="1"/>
              </p:cNvPicPr>
              <p:nvPr/>
            </p:nvPicPr>
            <p:blipFill>
              <a:blip r:embed="rId3" cstate="print"/>
              <a:srcRect/>
              <a:stretch>
                <a:fillRect/>
              </a:stretch>
            </p:blipFill>
            <p:spPr bwMode="auto">
              <a:xfrm>
                <a:off x="4768149" y="981075"/>
                <a:ext cx="3817938" cy="2513013"/>
              </a:xfrm>
              <a:prstGeom prst="rect">
                <a:avLst/>
              </a:prstGeom>
              <a:noFill/>
              <a:ln w="9525">
                <a:solidFill>
                  <a:schemeClr val="tx1"/>
                </a:solidFill>
                <a:miter lim="800000"/>
                <a:headEnd/>
                <a:tailEnd/>
              </a:ln>
            </p:spPr>
          </p:pic>
          <p:pic>
            <p:nvPicPr>
              <p:cNvPr id="13319" name="Picture 18" descr="photo-3"/>
              <p:cNvPicPr>
                <a:picLocks noChangeAspect="1" noChangeArrowheads="1"/>
              </p:cNvPicPr>
              <p:nvPr/>
            </p:nvPicPr>
            <p:blipFill>
              <a:blip r:embed="rId4" cstate="print"/>
              <a:srcRect/>
              <a:stretch>
                <a:fillRect/>
              </a:stretch>
            </p:blipFill>
            <p:spPr bwMode="auto">
              <a:xfrm>
                <a:off x="378387" y="955675"/>
                <a:ext cx="4200332" cy="2558465"/>
              </a:xfrm>
              <a:prstGeom prst="rect">
                <a:avLst/>
              </a:prstGeom>
              <a:noFill/>
              <a:ln w="3175">
                <a:solidFill>
                  <a:srgbClr val="000000"/>
                </a:solidFill>
                <a:miter lim="800000"/>
                <a:headEnd/>
                <a:tailEnd/>
              </a:ln>
            </p:spPr>
          </p:pic>
          <p:pic>
            <p:nvPicPr>
              <p:cNvPr id="13320" name="Picture 298"/>
              <p:cNvPicPr>
                <a:picLocks noChangeAspect="1" noChangeArrowheads="1"/>
              </p:cNvPicPr>
              <p:nvPr/>
            </p:nvPicPr>
            <p:blipFill>
              <a:blip r:embed="rId5" cstate="print"/>
              <a:srcRect/>
              <a:stretch>
                <a:fillRect/>
              </a:stretch>
            </p:blipFill>
            <p:spPr bwMode="auto">
              <a:xfrm>
                <a:off x="253299" y="3862455"/>
                <a:ext cx="4239644" cy="2452407"/>
              </a:xfrm>
              <a:prstGeom prst="rect">
                <a:avLst/>
              </a:prstGeom>
              <a:noFill/>
              <a:ln w="19050" cap="sq">
                <a:solidFill>
                  <a:schemeClr val="tx1"/>
                </a:solidFill>
                <a:miter lim="800000"/>
                <a:headEnd/>
                <a:tailEnd/>
              </a:ln>
            </p:spPr>
          </p:pic>
        </p:grpSp>
        <p:pic>
          <p:nvPicPr>
            <p:cNvPr id="13317" name="Picture 16"/>
            <p:cNvPicPr>
              <a:picLocks noChangeAspect="1" noChangeArrowheads="1"/>
            </p:cNvPicPr>
            <p:nvPr/>
          </p:nvPicPr>
          <p:blipFill>
            <a:blip r:embed="rId6" cstate="print"/>
            <a:srcRect/>
            <a:stretch>
              <a:fillRect/>
            </a:stretch>
          </p:blipFill>
          <p:spPr bwMode="auto">
            <a:xfrm>
              <a:off x="4714661" y="3978378"/>
              <a:ext cx="4227851" cy="2430875"/>
            </a:xfrm>
            <a:prstGeom prst="rect">
              <a:avLst/>
            </a:prstGeom>
            <a:noFill/>
            <a:ln w="3175">
              <a:solidFill>
                <a:srgbClr val="000000"/>
              </a:solidFill>
              <a:miter lim="800000"/>
              <a:headEnd/>
              <a:tailEnd/>
            </a:ln>
          </p:spPr>
        </p:pic>
      </p:grpSp>
      <p:sp>
        <p:nvSpPr>
          <p:cNvPr id="10" name="Title 1"/>
          <p:cNvSpPr txBox="1">
            <a:spLocks/>
          </p:cNvSpPr>
          <p:nvPr/>
        </p:nvSpPr>
        <p:spPr>
          <a:xfrm>
            <a:off x="3124200" y="0"/>
            <a:ext cx="5867400" cy="762000"/>
          </a:xfrm>
          <a:prstGeom prst="rect">
            <a:avLst/>
          </a:prstGeom>
        </p:spPr>
        <p:txBody>
          <a:bodyPr vert="horz" lIns="0" tIns="45720" rIns="0" bIns="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B050"/>
                </a:solidFill>
                <a:effectLst/>
                <a:uLnTx/>
                <a:uFillTx/>
                <a:latin typeface="+mn-lt"/>
                <a:ea typeface="+mj-ea"/>
                <a:cs typeface="+mj-cs"/>
              </a:rPr>
              <a:t>Our Vision of FSM</a:t>
            </a:r>
            <a:endParaRPr kumimoji="0" lang="en-US" sz="3200" b="1" i="0" u="none" strike="noStrike" kern="1200" cap="none" spc="0" normalizeH="0" baseline="0" noProof="0" dirty="0">
              <a:ln>
                <a:noFill/>
              </a:ln>
              <a:solidFill>
                <a:srgbClr val="00B050"/>
              </a:solidFill>
              <a:effectLst/>
              <a:uLnTx/>
              <a:uFillTx/>
              <a:latin typeface="+mn-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a:spLocks noEditPoints="1"/>
          </p:cNvSpPr>
          <p:nvPr/>
        </p:nvSpPr>
        <p:spPr bwMode="auto">
          <a:xfrm>
            <a:off x="498111" y="3149325"/>
            <a:ext cx="623953" cy="644851"/>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 name="Freeform 5"/>
          <p:cNvSpPr>
            <a:spLocks noEditPoints="1"/>
          </p:cNvSpPr>
          <p:nvPr/>
        </p:nvSpPr>
        <p:spPr bwMode="auto">
          <a:xfrm>
            <a:off x="489739" y="4000983"/>
            <a:ext cx="647546" cy="657579"/>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2" name="Group 6"/>
          <p:cNvGrpSpPr/>
          <p:nvPr/>
        </p:nvGrpSpPr>
        <p:grpSpPr>
          <a:xfrm>
            <a:off x="464623" y="1410949"/>
            <a:ext cx="697778" cy="679910"/>
            <a:chOff x="882651" y="3267075"/>
            <a:chExt cx="328613" cy="330200"/>
          </a:xfrm>
          <a:solidFill>
            <a:schemeClr val="accent3"/>
          </a:solidFill>
        </p:grpSpPr>
        <p:sp>
          <p:nvSpPr>
            <p:cNvPr id="8"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9"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0"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1"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2"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3"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4"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5"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6"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7"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8"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19"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0"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1"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2"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3"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4"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5"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26" name="Freeform 28"/>
          <p:cNvSpPr>
            <a:spLocks noEditPoints="1"/>
          </p:cNvSpPr>
          <p:nvPr/>
        </p:nvSpPr>
        <p:spPr bwMode="auto">
          <a:xfrm>
            <a:off x="491924" y="2297667"/>
            <a:ext cx="636329" cy="644851"/>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27" name="TextBox 26"/>
          <p:cNvSpPr txBox="1"/>
          <p:nvPr/>
        </p:nvSpPr>
        <p:spPr>
          <a:xfrm>
            <a:off x="1255580" y="1531357"/>
            <a:ext cx="5202370" cy="400815"/>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smtClean="0">
                <a:solidFill>
                  <a:srgbClr val="5C5C5C"/>
                </a:solidFill>
                <a:latin typeface="Lato" panose="020F0502020204030203" pitchFamily="34" charset="0"/>
                <a:ea typeface="+mn-ea"/>
                <a:cs typeface="+mn-cs"/>
              </a:rPr>
              <a:t>www.niua.org</a:t>
            </a:r>
            <a:endParaRPr lang="en-US" dirty="0">
              <a:solidFill>
                <a:srgbClr val="5C5C5C"/>
              </a:solidFill>
              <a:latin typeface="Lato" panose="020F0502020204030203" pitchFamily="34" charset="0"/>
              <a:ea typeface="+mn-ea"/>
              <a:cs typeface="+mn-cs"/>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b="1" dirty="0" smtClean="0">
                <a:solidFill>
                  <a:srgbClr val="5C5C5C"/>
                </a:solidFill>
                <a:latin typeface="Lato" charset="0"/>
                <a:ea typeface="Lato" charset="0"/>
                <a:cs typeface="Lato" charset="0"/>
              </a:rPr>
              <a:t>Thank You</a:t>
            </a:r>
            <a:endParaRPr lang="en-CA" sz="2400" b="1" dirty="0">
              <a:solidFill>
                <a:srgbClr val="5C5C5C"/>
              </a:solidFill>
              <a:latin typeface="Lato" charset="0"/>
              <a:ea typeface="Lato" charset="0"/>
              <a:cs typeface="Lato" charset="0"/>
            </a:endParaRPr>
          </a:p>
        </p:txBody>
      </p:sp>
      <p:sp>
        <p:nvSpPr>
          <p:cNvPr id="30" name="TextBox 29"/>
          <p:cNvSpPr txBox="1"/>
          <p:nvPr/>
        </p:nvSpPr>
        <p:spPr>
          <a:xfrm>
            <a:off x="1255580" y="2177374"/>
            <a:ext cx="5202370" cy="923330"/>
          </a:xfrm>
          <a:prstGeom prst="rect">
            <a:avLst/>
          </a:prstGeom>
          <a:noFill/>
        </p:spPr>
        <p:txBody>
          <a:bodyPr wrap="square">
            <a:spAutoFit/>
          </a:bodyPr>
          <a:lstStyle/>
          <a:p>
            <a:pPr eaLnBrk="1" fontAlgn="auto" hangingPunct="1">
              <a:spcBef>
                <a:spcPts val="0"/>
              </a:spcBef>
              <a:spcAft>
                <a:spcPts val="0"/>
              </a:spcAft>
              <a:defRPr/>
            </a:pPr>
            <a:r>
              <a:rPr lang="en-US" dirty="0" smtClean="0">
                <a:solidFill>
                  <a:srgbClr val="5C5C5C"/>
                </a:solidFill>
                <a:latin typeface="Lato" panose="020F0502020204030203" pitchFamily="34" charset="0"/>
                <a:ea typeface="+mn-ea"/>
                <a:cs typeface="+mn-cs"/>
              </a:rPr>
              <a:t>National Institute of Urban Affairs</a:t>
            </a:r>
          </a:p>
          <a:p>
            <a:pPr eaLnBrk="1" fontAlgn="auto" hangingPunct="1">
              <a:spcBef>
                <a:spcPts val="0"/>
              </a:spcBef>
              <a:spcAft>
                <a:spcPts val="0"/>
              </a:spcAft>
              <a:defRPr/>
            </a:pPr>
            <a:r>
              <a:rPr lang="en-US" dirty="0" smtClean="0">
                <a:solidFill>
                  <a:srgbClr val="5C5C5C"/>
                </a:solidFill>
                <a:latin typeface="Lato" panose="020F0502020204030203" pitchFamily="34" charset="0"/>
                <a:ea typeface="+mn-ea"/>
                <a:cs typeface="+mn-cs"/>
              </a:rPr>
              <a:t>Core 4B, India Habitat Centre, </a:t>
            </a:r>
            <a:r>
              <a:rPr lang="en-US" dirty="0" err="1" smtClean="0">
                <a:solidFill>
                  <a:srgbClr val="5C5C5C"/>
                </a:solidFill>
                <a:latin typeface="Lato" panose="020F0502020204030203" pitchFamily="34" charset="0"/>
                <a:ea typeface="+mn-ea"/>
                <a:cs typeface="+mn-cs"/>
              </a:rPr>
              <a:t>Lodhi</a:t>
            </a:r>
            <a:r>
              <a:rPr lang="en-US" dirty="0" smtClean="0">
                <a:solidFill>
                  <a:srgbClr val="5C5C5C"/>
                </a:solidFill>
                <a:latin typeface="Lato" panose="020F0502020204030203" pitchFamily="34" charset="0"/>
                <a:ea typeface="+mn-ea"/>
                <a:cs typeface="+mn-cs"/>
              </a:rPr>
              <a:t> Road</a:t>
            </a:r>
          </a:p>
          <a:p>
            <a:pPr eaLnBrk="1" fontAlgn="auto" hangingPunct="1">
              <a:spcBef>
                <a:spcPts val="0"/>
              </a:spcBef>
              <a:spcAft>
                <a:spcPts val="0"/>
              </a:spcAft>
              <a:defRPr/>
            </a:pPr>
            <a:r>
              <a:rPr lang="en-US" dirty="0" smtClean="0">
                <a:solidFill>
                  <a:srgbClr val="5C5C5C"/>
                </a:solidFill>
                <a:latin typeface="Lato" panose="020F0502020204030203" pitchFamily="34" charset="0"/>
                <a:ea typeface="+mn-ea"/>
                <a:cs typeface="+mn-cs"/>
              </a:rPr>
              <a:t>New Delhi 110003</a:t>
            </a:r>
            <a:endParaRPr lang="en-US" dirty="0">
              <a:solidFill>
                <a:srgbClr val="5C5C5C"/>
              </a:solidFill>
              <a:latin typeface="Lato" panose="020F0502020204030203" pitchFamily="34" charset="0"/>
              <a:ea typeface="+mn-ea"/>
              <a:cs typeface="+mn-cs"/>
            </a:endParaRPr>
          </a:p>
        </p:txBody>
      </p:sp>
      <p:sp>
        <p:nvSpPr>
          <p:cNvPr id="31" name="TextBox 30"/>
          <p:cNvSpPr txBox="1"/>
          <p:nvPr/>
        </p:nvSpPr>
        <p:spPr>
          <a:xfrm>
            <a:off x="1255580" y="3271342"/>
            <a:ext cx="5202370" cy="425758"/>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smtClean="0">
                <a:solidFill>
                  <a:srgbClr val="5C5C5C"/>
                </a:solidFill>
                <a:latin typeface="Lato" panose="020F0502020204030203" pitchFamily="34" charset="0"/>
                <a:ea typeface="+mn-ea"/>
                <a:cs typeface="+mn-cs"/>
              </a:rPr>
              <a:t>011- 24617517 </a:t>
            </a:r>
            <a:endParaRPr lang="en-US" dirty="0">
              <a:solidFill>
                <a:srgbClr val="5C5C5C"/>
              </a:solidFill>
              <a:latin typeface="Lato" panose="020F0502020204030203" pitchFamily="34" charset="0"/>
              <a:ea typeface="+mn-ea"/>
              <a:cs typeface="+mn-cs"/>
            </a:endParaRPr>
          </a:p>
        </p:txBody>
      </p:sp>
      <p:sp>
        <p:nvSpPr>
          <p:cNvPr id="34" name="TextBox 33"/>
          <p:cNvSpPr txBox="1"/>
          <p:nvPr/>
        </p:nvSpPr>
        <p:spPr>
          <a:xfrm>
            <a:off x="1255580" y="4047820"/>
            <a:ext cx="5202370" cy="425758"/>
          </a:xfrm>
          <a:prstGeom prst="rect">
            <a:avLst/>
          </a:prstGeom>
          <a:noFill/>
        </p:spPr>
        <p:txBody>
          <a:bodyPr wrap="square">
            <a:spAutoFit/>
          </a:bodyPr>
          <a:lstStyle/>
          <a:p>
            <a:pPr eaLnBrk="1" fontAlgn="auto" hangingPunct="1">
              <a:lnSpc>
                <a:spcPts val="2580"/>
              </a:lnSpc>
              <a:spcBef>
                <a:spcPts val="0"/>
              </a:spcBef>
              <a:spcAft>
                <a:spcPts val="0"/>
              </a:spcAft>
              <a:defRPr/>
            </a:pPr>
            <a:r>
              <a:rPr lang="en-US" dirty="0" smtClean="0">
                <a:solidFill>
                  <a:srgbClr val="5C5C5C"/>
                </a:solidFill>
                <a:latin typeface="Lato" panose="020F0502020204030203" pitchFamily="34" charset="0"/>
                <a:hlinkClick r:id="rId2"/>
              </a:rPr>
              <a:t>agupta@niua.org</a:t>
            </a:r>
            <a:r>
              <a:rPr lang="en-US" dirty="0" smtClean="0">
                <a:solidFill>
                  <a:srgbClr val="5C5C5C"/>
                </a:solidFill>
                <a:latin typeface="Lato" panose="020F0502020204030203" pitchFamily="34" charset="0"/>
              </a:rPr>
              <a:t>, jdash@niua.org</a:t>
            </a:r>
            <a:endParaRPr lang="en-US" dirty="0">
              <a:solidFill>
                <a:srgbClr val="5C5C5C"/>
              </a:solidFill>
              <a:latin typeface="Lato" panose="020F0502020204030203" pitchFamily="34" charset="0"/>
              <a:ea typeface="+mn-ea"/>
              <a:cs typeface="+mn-cs"/>
            </a:endParaRPr>
          </a:p>
        </p:txBody>
      </p:sp>
      <p:pic>
        <p:nvPicPr>
          <p:cNvPr id="35" name="Picture 2" descr="https://lh6.googleusercontent.com/-cwka1m-vF_o/AAAAAAAAAAI/AAAAAAAAABY/atqSYKvoP8w/s0-c-k-no-ns/photo.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83168" y="4546676"/>
            <a:ext cx="2311324" cy="2311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858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6C01D8A-54AE-4119-8AC3-F360449D970E}"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What Cities Want</a:t>
            </a:r>
            <a:endParaRPr lang="en-US" dirty="0"/>
          </a:p>
        </p:txBody>
      </p:sp>
      <p:sp>
        <p:nvSpPr>
          <p:cNvPr id="7" name="Rectangle 6"/>
          <p:cNvSpPr/>
          <p:nvPr/>
        </p:nvSpPr>
        <p:spPr>
          <a:xfrm>
            <a:off x="339364" y="1011023"/>
            <a:ext cx="8521832" cy="5693866"/>
          </a:xfrm>
          <a:prstGeom prst="rect">
            <a:avLst/>
          </a:prstGeom>
        </p:spPr>
        <p:txBody>
          <a:bodyPr wrap="square">
            <a:spAutoFit/>
          </a:bodyPr>
          <a:lstStyle/>
          <a:p>
            <a:pPr marL="457200" indent="-457200">
              <a:lnSpc>
                <a:spcPct val="200000"/>
              </a:lnSpc>
              <a:spcBef>
                <a:spcPts val="0"/>
              </a:spcBef>
              <a:spcAft>
                <a:spcPts val="0"/>
              </a:spcAft>
              <a:buFont typeface="Wingdings" pitchFamily="2" charset="2"/>
              <a:buChar char="q"/>
            </a:pPr>
            <a:r>
              <a:rPr lang="en-US" sz="2600" dirty="0" smtClean="0">
                <a:latin typeface="+mn-lt"/>
              </a:rPr>
              <a:t>Treatment Option—address nuisance and pollution</a:t>
            </a:r>
          </a:p>
          <a:p>
            <a:pPr marL="457200" indent="-457200">
              <a:lnSpc>
                <a:spcPct val="200000"/>
              </a:lnSpc>
              <a:spcBef>
                <a:spcPts val="0"/>
              </a:spcBef>
              <a:spcAft>
                <a:spcPts val="0"/>
              </a:spcAft>
              <a:buFont typeface="Wingdings" pitchFamily="2" charset="2"/>
              <a:buChar char="q"/>
            </a:pPr>
            <a:r>
              <a:rPr lang="en-US" sz="2600" dirty="0" smtClean="0">
                <a:latin typeface="+mn-lt"/>
              </a:rPr>
              <a:t>End-to-End Faecal Sludge Management System</a:t>
            </a:r>
          </a:p>
          <a:p>
            <a:pPr marL="457200" indent="-457200">
              <a:lnSpc>
                <a:spcPct val="200000"/>
              </a:lnSpc>
              <a:spcBef>
                <a:spcPts val="0"/>
              </a:spcBef>
              <a:spcAft>
                <a:spcPts val="0"/>
              </a:spcAft>
              <a:buFont typeface="Wingdings" pitchFamily="2" charset="2"/>
              <a:buChar char="q"/>
            </a:pPr>
            <a:r>
              <a:rPr lang="en-US" sz="2600" dirty="0" smtClean="0">
                <a:latin typeface="+mn-lt"/>
              </a:rPr>
              <a:t>Licensing, Training, Regulating etc.</a:t>
            </a:r>
          </a:p>
          <a:p>
            <a:pPr marL="514350" indent="-514350">
              <a:lnSpc>
                <a:spcPct val="200000"/>
              </a:lnSpc>
              <a:spcBef>
                <a:spcPts val="0"/>
              </a:spcBef>
              <a:spcAft>
                <a:spcPts val="0"/>
              </a:spcAft>
              <a:buFont typeface="Wingdings" pitchFamily="2" charset="2"/>
              <a:buChar char="q"/>
            </a:pPr>
            <a:r>
              <a:rPr lang="en-US" sz="2600" dirty="0" smtClean="0">
                <a:latin typeface="+mn-lt"/>
              </a:rPr>
              <a:t>Better Sludge Transportation</a:t>
            </a:r>
          </a:p>
          <a:p>
            <a:pPr marL="514350" indent="-514350">
              <a:lnSpc>
                <a:spcPct val="200000"/>
              </a:lnSpc>
              <a:spcBef>
                <a:spcPts val="0"/>
              </a:spcBef>
              <a:spcAft>
                <a:spcPts val="0"/>
              </a:spcAft>
              <a:buFont typeface="Wingdings" pitchFamily="2" charset="2"/>
              <a:buChar char="q"/>
            </a:pPr>
            <a:r>
              <a:rPr lang="en-US" sz="2600" dirty="0" smtClean="0">
                <a:latin typeface="+mn-lt"/>
              </a:rPr>
              <a:t>Technical support</a:t>
            </a:r>
          </a:p>
          <a:p>
            <a:pPr marL="514350" indent="-514350">
              <a:lnSpc>
                <a:spcPct val="200000"/>
              </a:lnSpc>
              <a:spcBef>
                <a:spcPts val="0"/>
              </a:spcBef>
              <a:spcAft>
                <a:spcPts val="0"/>
              </a:spcAft>
              <a:buFont typeface="Wingdings" pitchFamily="2" charset="2"/>
              <a:buChar char="q"/>
            </a:pPr>
            <a:r>
              <a:rPr lang="en-US" sz="2600" dirty="0" smtClean="0">
                <a:latin typeface="+mn-lt"/>
              </a:rPr>
              <a:t>Management support</a:t>
            </a:r>
          </a:p>
          <a:p>
            <a:pPr marL="514350" indent="-514350">
              <a:lnSpc>
                <a:spcPct val="200000"/>
              </a:lnSpc>
              <a:spcBef>
                <a:spcPts val="0"/>
              </a:spcBef>
              <a:spcAft>
                <a:spcPts val="0"/>
              </a:spcAft>
              <a:buFont typeface="Wingdings" pitchFamily="2" charset="2"/>
              <a:buChar char="q"/>
            </a:pPr>
            <a:r>
              <a:rPr lang="en-US" sz="2600" dirty="0" smtClean="0">
                <a:latin typeface="+mn-lt"/>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6</a:t>
            </a:fld>
            <a:endParaRPr lang="en-US" dirty="0"/>
          </a:p>
        </p:txBody>
      </p:sp>
      <p:sp>
        <p:nvSpPr>
          <p:cNvPr id="6" name="Rectangle 5"/>
          <p:cNvSpPr/>
          <p:nvPr/>
        </p:nvSpPr>
        <p:spPr>
          <a:xfrm>
            <a:off x="367639" y="1048731"/>
            <a:ext cx="8644385" cy="5041380"/>
          </a:xfrm>
          <a:prstGeom prst="rect">
            <a:avLst/>
          </a:prstGeom>
        </p:spPr>
        <p:txBody>
          <a:bodyPr wrap="square">
            <a:spAutoFit/>
          </a:bodyPr>
          <a:lstStyle/>
          <a:p>
            <a:pPr marL="236538" indent="-236538">
              <a:lnSpc>
                <a:spcPct val="120000"/>
              </a:lnSpc>
              <a:spcBef>
                <a:spcPts val="0"/>
              </a:spcBef>
              <a:spcAft>
                <a:spcPts val="0"/>
              </a:spcAft>
            </a:pPr>
            <a:r>
              <a:rPr lang="en-US" sz="2400" dirty="0" smtClean="0">
                <a:latin typeface="+mn-lt"/>
              </a:rPr>
              <a:t>Cities need a combination of sanitation infrastructure:</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1. Centralized Sewerage Systems</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Viable for densely populated areas with large </a:t>
            </a:r>
            <a:r>
              <a:rPr lang="en-US" sz="2000" dirty="0" err="1" smtClean="0">
                <a:latin typeface="+mn-lt"/>
              </a:rPr>
              <a:t>CapEx</a:t>
            </a:r>
            <a:r>
              <a:rPr lang="en-US" sz="2000" dirty="0" smtClean="0">
                <a:latin typeface="+mn-lt"/>
              </a:rPr>
              <a:t> and O&amp;M budgets</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2. De-centralized Wastewater Treatment Systems</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Smaller, localized treatment systems—lower </a:t>
            </a:r>
            <a:r>
              <a:rPr lang="en-US" sz="2000" dirty="0" err="1" smtClean="0">
                <a:latin typeface="+mn-lt"/>
              </a:rPr>
              <a:t>CapEx</a:t>
            </a:r>
            <a:r>
              <a:rPr lang="en-US" sz="2000" dirty="0" smtClean="0">
                <a:latin typeface="+mn-lt"/>
              </a:rPr>
              <a:t> and O&amp;M costs</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Ideal for less densely populated areas, but also viable in large and dense cities</a:t>
            </a:r>
          </a:p>
          <a:p>
            <a:pPr marL="684212" indent="-457200">
              <a:lnSpc>
                <a:spcPct val="120000"/>
              </a:lnSpc>
              <a:spcBef>
                <a:spcPts val="0"/>
              </a:spcBef>
              <a:spcAft>
                <a:spcPts val="0"/>
              </a:spcAft>
              <a:buSzPct val="80000"/>
            </a:pPr>
            <a:endParaRPr lang="en-US" sz="2400" b="1" dirty="0" smtClean="0">
              <a:latin typeface="+mn-lt"/>
            </a:endParaRPr>
          </a:p>
          <a:p>
            <a:pPr marL="684212" indent="-457200">
              <a:lnSpc>
                <a:spcPct val="120000"/>
              </a:lnSpc>
              <a:spcBef>
                <a:spcPts val="0"/>
              </a:spcBef>
              <a:spcAft>
                <a:spcPts val="0"/>
              </a:spcAft>
              <a:buSzPct val="80000"/>
            </a:pPr>
            <a:r>
              <a:rPr lang="en-US" sz="2400" b="1" dirty="0" smtClean="0">
                <a:latin typeface="+mn-lt"/>
              </a:rPr>
              <a:t>3. Faecal Sludge Management</a:t>
            </a:r>
          </a:p>
          <a:p>
            <a:pPr marL="801688" indent="-225425">
              <a:lnSpc>
                <a:spcPct val="120000"/>
              </a:lnSpc>
              <a:spcBef>
                <a:spcPts val="0"/>
              </a:spcBef>
              <a:spcAft>
                <a:spcPts val="0"/>
              </a:spcAft>
              <a:buSzPct val="80000"/>
              <a:buFont typeface="Calibri" pitchFamily="34" charset="0"/>
              <a:buChar char="–"/>
            </a:pPr>
            <a:r>
              <a:rPr lang="en-US" sz="2000" dirty="0" smtClean="0">
                <a:latin typeface="+mn-lt"/>
              </a:rPr>
              <a:t>Effective management of on-site containment systems (septic tanks, pits)</a:t>
            </a:r>
          </a:p>
        </p:txBody>
      </p:sp>
      <p:sp>
        <p:nvSpPr>
          <p:cNvPr id="7" name="Title 80"/>
          <p:cNvSpPr>
            <a:spLocks noGrp="1"/>
          </p:cNvSpPr>
          <p:nvPr>
            <p:ph type="title"/>
          </p:nvPr>
        </p:nvSpPr>
        <p:spPr>
          <a:xfrm>
            <a:off x="2057400" y="234820"/>
            <a:ext cx="6934200" cy="603380"/>
          </a:xfrm>
        </p:spPr>
        <p:txBody>
          <a:bodyPr/>
          <a:lstStyle/>
          <a:p>
            <a:r>
              <a:rPr lang="en-US" dirty="0" smtClean="0"/>
              <a:t>Wastewater Mgmt Infrastructure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7</a:t>
            </a:fld>
            <a:endParaRPr lang="en-US" dirty="0"/>
          </a:p>
        </p:txBody>
      </p:sp>
      <p:sp>
        <p:nvSpPr>
          <p:cNvPr id="6" name="Rectangle 5"/>
          <p:cNvSpPr/>
          <p:nvPr/>
        </p:nvSpPr>
        <p:spPr>
          <a:xfrm>
            <a:off x="377067" y="1048731"/>
            <a:ext cx="8568966" cy="4893647"/>
          </a:xfrm>
          <a:prstGeom prst="rect">
            <a:avLst/>
          </a:prstGeom>
        </p:spPr>
        <p:txBody>
          <a:bodyPr wrap="square">
            <a:spAutoFit/>
          </a:bodyPr>
          <a:lstStyle/>
          <a:p>
            <a:pPr marL="684212" indent="-457200">
              <a:lnSpc>
                <a:spcPct val="130000"/>
              </a:lnSpc>
              <a:spcBef>
                <a:spcPts val="0"/>
              </a:spcBef>
              <a:spcAft>
                <a:spcPts val="0"/>
              </a:spcAft>
              <a:buSzPct val="80000"/>
            </a:pPr>
            <a:r>
              <a:rPr lang="en-US" sz="2000" b="1" dirty="0" smtClean="0">
                <a:latin typeface="+mn-lt"/>
              </a:rPr>
              <a:t>1. Centralized Sewerage Systems with Underground Drains</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Suitable for dense cities—but difficult to scale as city grows</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Require adequate water for effective operations</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Expensive to build and maintain—</a:t>
            </a:r>
            <a:r>
              <a:rPr lang="en-US" sz="2000" b="1" i="1" dirty="0" err="1" smtClean="0">
                <a:latin typeface="+mn-lt"/>
              </a:rPr>
              <a:t>CapEx</a:t>
            </a:r>
            <a:r>
              <a:rPr lang="en-US" sz="2000" b="1" i="1" dirty="0" smtClean="0">
                <a:latin typeface="+mn-lt"/>
              </a:rPr>
              <a:t> Rs 20,000-25,000 per capita</a:t>
            </a:r>
          </a:p>
          <a:p>
            <a:pPr marL="801688" indent="-225425">
              <a:lnSpc>
                <a:spcPct val="130000"/>
              </a:lnSpc>
              <a:spcBef>
                <a:spcPts val="0"/>
              </a:spcBef>
              <a:spcAft>
                <a:spcPts val="0"/>
              </a:spcAft>
              <a:buSzPct val="80000"/>
              <a:buFont typeface="Calibri" pitchFamily="34" charset="0"/>
              <a:buChar char="–"/>
            </a:pPr>
            <a:r>
              <a:rPr lang="en-US" sz="2000" b="1" i="1" dirty="0" smtClean="0">
                <a:latin typeface="+mn-lt"/>
              </a:rPr>
              <a:t>Estimated effectiveness only 30-50%</a:t>
            </a:r>
            <a:r>
              <a:rPr lang="en-US" sz="2000" dirty="0" smtClean="0">
                <a:latin typeface="+mn-lt"/>
              </a:rPr>
              <a:t>--due to power cuts, storm water</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Disruptive to build—extensive digging of roads and private property</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High potential for failure—several cases of unsuccessful projects</a:t>
            </a:r>
          </a:p>
          <a:p>
            <a:pPr marL="684212" indent="-457200">
              <a:lnSpc>
                <a:spcPct val="130000"/>
              </a:lnSpc>
              <a:spcBef>
                <a:spcPts val="0"/>
              </a:spcBef>
              <a:spcAft>
                <a:spcPts val="0"/>
              </a:spcAft>
              <a:buSzPct val="80000"/>
            </a:pPr>
            <a:endParaRPr lang="en-US" sz="2000" b="1" dirty="0" smtClean="0">
              <a:latin typeface="+mn-lt"/>
            </a:endParaRPr>
          </a:p>
          <a:p>
            <a:pPr marL="684212" indent="-457200">
              <a:lnSpc>
                <a:spcPct val="130000"/>
              </a:lnSpc>
              <a:spcBef>
                <a:spcPts val="0"/>
              </a:spcBef>
              <a:spcAft>
                <a:spcPts val="0"/>
              </a:spcAft>
              <a:buSzPct val="80000"/>
            </a:pPr>
            <a:r>
              <a:rPr lang="en-US" sz="2000" b="1" dirty="0" smtClean="0">
                <a:latin typeface="+mn-lt"/>
              </a:rPr>
              <a:t>2. De-centralized Waste Water Treatment Systems</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Much less expensive—</a:t>
            </a:r>
            <a:r>
              <a:rPr lang="en-US" sz="2000" b="1" i="1" dirty="0" err="1" smtClean="0">
                <a:latin typeface="+mn-lt"/>
              </a:rPr>
              <a:t>CapEx</a:t>
            </a:r>
            <a:r>
              <a:rPr lang="en-US" sz="2000" b="1" i="1" dirty="0" smtClean="0">
                <a:latin typeface="+mn-lt"/>
              </a:rPr>
              <a:t> Rs 4,000-7,000 per capita</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Modular design for clusters—suitable even for large cities</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Easier to implement—less digging required, easier to connect toilets</a:t>
            </a:r>
          </a:p>
        </p:txBody>
      </p:sp>
      <p:sp>
        <p:nvSpPr>
          <p:cNvPr id="7" name="Title 80"/>
          <p:cNvSpPr>
            <a:spLocks noGrp="1"/>
          </p:cNvSpPr>
          <p:nvPr>
            <p:ph type="title"/>
          </p:nvPr>
        </p:nvSpPr>
        <p:spPr>
          <a:xfrm>
            <a:off x="2057400" y="234820"/>
            <a:ext cx="6934200" cy="603380"/>
          </a:xfrm>
        </p:spPr>
        <p:txBody>
          <a:bodyPr/>
          <a:lstStyle/>
          <a:p>
            <a:r>
              <a:rPr lang="en-US" dirty="0" smtClean="0"/>
              <a:t>Comprehensive Urban Sanitation (1/2)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5C129D-EF24-471C-A69D-7A4ADB9E5E4B}" type="slidenum">
              <a:rPr lang="en-US" smtClean="0"/>
              <a:pPr>
                <a:defRPr/>
              </a:pPr>
              <a:t>8</a:t>
            </a:fld>
            <a:endParaRPr lang="en-US" dirty="0"/>
          </a:p>
        </p:txBody>
      </p:sp>
      <p:sp>
        <p:nvSpPr>
          <p:cNvPr id="6" name="Rectangle 5"/>
          <p:cNvSpPr/>
          <p:nvPr/>
        </p:nvSpPr>
        <p:spPr>
          <a:xfrm>
            <a:off x="367640" y="1048731"/>
            <a:ext cx="8568966" cy="4893647"/>
          </a:xfrm>
          <a:prstGeom prst="rect">
            <a:avLst/>
          </a:prstGeom>
        </p:spPr>
        <p:txBody>
          <a:bodyPr wrap="square">
            <a:spAutoFit/>
          </a:bodyPr>
          <a:lstStyle/>
          <a:p>
            <a:pPr marL="684212" indent="-457200">
              <a:lnSpc>
                <a:spcPct val="130000"/>
              </a:lnSpc>
              <a:spcBef>
                <a:spcPts val="0"/>
              </a:spcBef>
              <a:spcAft>
                <a:spcPts val="0"/>
              </a:spcAft>
              <a:buSzPct val="80000"/>
            </a:pPr>
            <a:r>
              <a:rPr lang="en-US" sz="2000" b="1" dirty="0" smtClean="0">
                <a:latin typeface="+mn-lt"/>
              </a:rPr>
              <a:t>2. (contd…) De-centralized Waste Water Treatment Systems </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Suitable for population 5-20,000—single home to entire neighborhood</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Less complex, require less skilled staff—higher chance of successful O&amp;M</a:t>
            </a:r>
          </a:p>
          <a:p>
            <a:pPr marL="801688" indent="-225425">
              <a:lnSpc>
                <a:spcPct val="130000"/>
              </a:lnSpc>
              <a:spcBef>
                <a:spcPts val="0"/>
              </a:spcBef>
              <a:spcAft>
                <a:spcPts val="0"/>
              </a:spcAft>
              <a:buSzPct val="80000"/>
              <a:buFont typeface="Calibri" pitchFamily="34" charset="0"/>
              <a:buChar char="–"/>
            </a:pPr>
            <a:r>
              <a:rPr lang="en-US" sz="2000" b="1" i="1" dirty="0" smtClean="0">
                <a:latin typeface="+mn-lt"/>
              </a:rPr>
              <a:t>Enables maximum local re-use of water, reducing fresh water needs</a:t>
            </a:r>
          </a:p>
          <a:p>
            <a:pPr marL="684212" indent="-457200">
              <a:lnSpc>
                <a:spcPct val="130000"/>
              </a:lnSpc>
              <a:spcBef>
                <a:spcPts val="0"/>
              </a:spcBef>
              <a:spcAft>
                <a:spcPts val="0"/>
              </a:spcAft>
              <a:buSzPct val="80000"/>
            </a:pPr>
            <a:endParaRPr lang="en-US" sz="2000" b="1" dirty="0" smtClean="0">
              <a:latin typeface="+mn-lt"/>
            </a:endParaRPr>
          </a:p>
          <a:p>
            <a:pPr marL="684212" indent="-457200">
              <a:lnSpc>
                <a:spcPct val="130000"/>
              </a:lnSpc>
              <a:spcBef>
                <a:spcPts val="0"/>
              </a:spcBef>
              <a:spcAft>
                <a:spcPts val="0"/>
              </a:spcAft>
              <a:buSzPct val="80000"/>
            </a:pPr>
            <a:r>
              <a:rPr lang="en-US" sz="2000" b="1" dirty="0" smtClean="0">
                <a:latin typeface="+mn-lt"/>
              </a:rPr>
              <a:t>3. Faecal Sludge Management (FSM) for On-site Containment</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Septic Tanks and Pits should be cleaned every 1-2 yrs to minimize soil/groundwater pollution</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An effective treatment plant for faecal sludge, and safe Transportation of faecal sludge to the treatment plant, is critical</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Ideally, treatment should allow safe reuse of water and sludge</a:t>
            </a:r>
          </a:p>
          <a:p>
            <a:pPr marL="801688" indent="-225425">
              <a:lnSpc>
                <a:spcPct val="130000"/>
              </a:lnSpc>
              <a:spcBef>
                <a:spcPts val="0"/>
              </a:spcBef>
              <a:spcAft>
                <a:spcPts val="0"/>
              </a:spcAft>
              <a:buSzPct val="80000"/>
              <a:buFont typeface="Calibri" pitchFamily="34" charset="0"/>
              <a:buChar char="–"/>
            </a:pPr>
            <a:r>
              <a:rPr lang="en-US" sz="2000" dirty="0" smtClean="0">
                <a:latin typeface="+mn-lt"/>
              </a:rPr>
              <a:t>Very low cost—under Rs 1,000 per Capita</a:t>
            </a:r>
          </a:p>
        </p:txBody>
      </p:sp>
      <p:sp>
        <p:nvSpPr>
          <p:cNvPr id="7" name="Title 80"/>
          <p:cNvSpPr>
            <a:spLocks noGrp="1"/>
          </p:cNvSpPr>
          <p:nvPr>
            <p:ph type="title"/>
          </p:nvPr>
        </p:nvSpPr>
        <p:spPr>
          <a:xfrm>
            <a:off x="2057400" y="234820"/>
            <a:ext cx="6934200" cy="603380"/>
          </a:xfrm>
        </p:spPr>
        <p:txBody>
          <a:bodyPr/>
          <a:lstStyle/>
          <a:p>
            <a:r>
              <a:rPr lang="en-US" dirty="0" smtClean="0"/>
              <a:t>Comprehensive Urban Sanitation (1/2)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7640" y="1048731"/>
            <a:ext cx="8568966" cy="877804"/>
          </a:xfrm>
          <a:prstGeom prst="rect">
            <a:avLst/>
          </a:prstGeom>
        </p:spPr>
        <p:txBody>
          <a:bodyPr wrap="square">
            <a:spAutoFit/>
          </a:bodyPr>
          <a:lstStyle/>
          <a:p>
            <a:pPr marL="236538" indent="-236538">
              <a:lnSpc>
                <a:spcPct val="120000"/>
              </a:lnSpc>
              <a:spcBef>
                <a:spcPts val="0"/>
              </a:spcBef>
              <a:spcAft>
                <a:spcPts val="0"/>
              </a:spcAft>
              <a:buFont typeface="Arial" pitchFamily="34" charset="0"/>
              <a:buChar char="•"/>
            </a:pPr>
            <a:r>
              <a:rPr lang="en-US" sz="2200" dirty="0" smtClean="0">
                <a:latin typeface="+mn-lt"/>
              </a:rPr>
              <a:t>7,000 towns with 400 Million people (600Mn by 2030)</a:t>
            </a:r>
          </a:p>
          <a:p>
            <a:pPr marL="236538" indent="-236538">
              <a:lnSpc>
                <a:spcPct val="120000"/>
              </a:lnSpc>
              <a:spcBef>
                <a:spcPts val="0"/>
              </a:spcBef>
              <a:spcAft>
                <a:spcPts val="0"/>
              </a:spcAft>
              <a:buFont typeface="Arial" pitchFamily="34" charset="0"/>
              <a:buChar char="•"/>
            </a:pPr>
            <a:r>
              <a:rPr lang="en-US" sz="2200" dirty="0" smtClean="0">
                <a:latin typeface="+mn-lt"/>
              </a:rPr>
              <a:t>All cities need combination of approaches to solve challenge</a:t>
            </a:r>
            <a:r>
              <a:rPr lang="en-US" sz="2200" b="1" dirty="0" smtClean="0">
                <a:latin typeface="+mn-lt"/>
              </a:rPr>
              <a:t>:</a:t>
            </a:r>
            <a:endParaRPr lang="en-US" sz="2200" dirty="0" smtClean="0">
              <a:latin typeface="+mn-lt"/>
            </a:endParaRPr>
          </a:p>
        </p:txBody>
      </p:sp>
      <p:sp>
        <p:nvSpPr>
          <p:cNvPr id="7" name="Title 80"/>
          <p:cNvSpPr>
            <a:spLocks noGrp="1"/>
          </p:cNvSpPr>
          <p:nvPr>
            <p:ph type="title"/>
          </p:nvPr>
        </p:nvSpPr>
        <p:spPr>
          <a:xfrm>
            <a:off x="2057400" y="234820"/>
            <a:ext cx="6934200" cy="603380"/>
          </a:xfrm>
        </p:spPr>
        <p:txBody>
          <a:bodyPr/>
          <a:lstStyle/>
          <a:p>
            <a:r>
              <a:rPr lang="en-US" dirty="0" smtClean="0"/>
              <a:t>Wastewater Infrastructure</a:t>
            </a:r>
            <a:endParaRPr lang="en-US" dirty="0"/>
          </a:p>
        </p:txBody>
      </p:sp>
      <p:graphicFrame>
        <p:nvGraphicFramePr>
          <p:cNvPr id="5" name="Table 4"/>
          <p:cNvGraphicFramePr>
            <a:graphicFrameLocks noGrp="1"/>
          </p:cNvGraphicFramePr>
          <p:nvPr/>
        </p:nvGraphicFramePr>
        <p:xfrm>
          <a:off x="365125" y="2168165"/>
          <a:ext cx="8483600" cy="3817475"/>
        </p:xfrm>
        <a:graphic>
          <a:graphicData uri="http://schemas.openxmlformats.org/drawingml/2006/table">
            <a:tbl>
              <a:tblPr firstRow="1" bandRow="1">
                <a:tableStyleId>{5C22544A-7EE6-4342-B048-85BDC9FD1C3A}</a:tableStyleId>
              </a:tblPr>
              <a:tblGrid>
                <a:gridCol w="2236673"/>
                <a:gridCol w="4223208"/>
                <a:gridCol w="2023719"/>
              </a:tblGrid>
              <a:tr h="405353">
                <a:tc>
                  <a:txBody>
                    <a:bodyPr/>
                    <a:lstStyle/>
                    <a:p>
                      <a:pPr algn="l"/>
                      <a:r>
                        <a:rPr lang="en-US" sz="2000" b="1" dirty="0" smtClean="0">
                          <a:solidFill>
                            <a:schemeClr val="tx1"/>
                          </a:solidFill>
                        </a:rPr>
                        <a:t>Approach</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en-US" sz="2000" b="1" dirty="0" smtClean="0">
                          <a:solidFill>
                            <a:schemeClr val="tx1"/>
                          </a:solidFill>
                        </a:rPr>
                        <a:t>Notes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algn="ctr"/>
                      <a:r>
                        <a:rPr lang="en-US" sz="2000" b="1" dirty="0" smtClean="0">
                          <a:solidFill>
                            <a:schemeClr val="tx1"/>
                          </a:solidFill>
                        </a:rPr>
                        <a:t>Cap Ex per Capita</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r>
              <a:tr h="1112362">
                <a:tc>
                  <a:txBody>
                    <a:bodyPr/>
                    <a:lstStyle/>
                    <a:p>
                      <a:pPr algn="l"/>
                      <a:r>
                        <a:rPr lang="en-US" sz="2000" b="1" dirty="0" smtClean="0">
                          <a:latin typeface="+mn-lt"/>
                        </a:rPr>
                        <a:t>1. Centralized Sewerage Systems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l">
                        <a:buFont typeface="Arial" pitchFamily="34" charset="0"/>
                        <a:buChar char="•"/>
                      </a:pPr>
                      <a:r>
                        <a:rPr lang="en-US" sz="2000" dirty="0" smtClean="0">
                          <a:solidFill>
                            <a:schemeClr val="tx1"/>
                          </a:solidFill>
                        </a:rPr>
                        <a:t>Difficult and disruptive</a:t>
                      </a:r>
                    </a:p>
                    <a:p>
                      <a:pPr marL="112713" indent="-112713" algn="l">
                        <a:buFont typeface="Arial" pitchFamily="34" charset="0"/>
                        <a:buChar char="•"/>
                      </a:pPr>
                      <a:r>
                        <a:rPr lang="en-US" sz="2000" dirty="0" smtClean="0">
                          <a:solidFill>
                            <a:schemeClr val="tx1"/>
                          </a:solidFill>
                        </a:rPr>
                        <a:t>Many failed</a:t>
                      </a:r>
                      <a:r>
                        <a:rPr lang="en-US" sz="2000" baseline="0" dirty="0" smtClean="0">
                          <a:solidFill>
                            <a:schemeClr val="tx1"/>
                          </a:solidFill>
                        </a:rPr>
                        <a:t> / partial treatment</a:t>
                      </a:r>
                      <a:endParaRPr lang="en-US" sz="2000" dirty="0" smtClean="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ctr">
                        <a:buFont typeface="Arial" pitchFamily="34" charset="0"/>
                        <a:buNone/>
                      </a:pPr>
                      <a:r>
                        <a:rPr lang="en-US" sz="2000" dirty="0" smtClean="0">
                          <a:solidFill>
                            <a:schemeClr val="tx1"/>
                          </a:solidFill>
                        </a:rPr>
                        <a:t>Rs 20,000</a:t>
                      </a:r>
                    </a:p>
                    <a:p>
                      <a:pPr marL="112713" indent="-112713" algn="ctr">
                        <a:buFont typeface="Arial" pitchFamily="34" charset="0"/>
                        <a:buNone/>
                      </a:pPr>
                      <a:r>
                        <a:rPr lang="en-US" sz="2000" dirty="0" smtClean="0">
                          <a:solidFill>
                            <a:schemeClr val="tx1"/>
                          </a:solidFill>
                        </a:rPr>
                        <a:t>[pop 200,000=</a:t>
                      </a:r>
                    </a:p>
                    <a:p>
                      <a:pPr marL="112713" indent="-112713" algn="ctr">
                        <a:buFont typeface="Arial" pitchFamily="34" charset="0"/>
                        <a:buNone/>
                      </a:pPr>
                      <a:r>
                        <a:rPr lang="en-US" sz="2000" dirty="0" smtClean="0">
                          <a:solidFill>
                            <a:schemeClr val="tx1"/>
                          </a:solidFill>
                        </a:rPr>
                        <a:t>Rs 400Cr]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r h="1177971">
                <a:tc>
                  <a:txBody>
                    <a:bodyPr/>
                    <a:lstStyle/>
                    <a:p>
                      <a:pPr algn="l"/>
                      <a:r>
                        <a:rPr lang="en-US" sz="2000" b="1" dirty="0" smtClean="0">
                          <a:latin typeface="+mn-lt"/>
                        </a:rPr>
                        <a:t>2. De-centralized Wastewater Treatment Systems</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marL="112713" indent="-112713" algn="l" defTabSz="914400" rtl="0" eaLnBrk="1" latinLnBrk="0" hangingPunct="1">
                        <a:buFont typeface="Arial" pitchFamily="34" charset="0"/>
                        <a:buChar char="•"/>
                      </a:pPr>
                      <a:r>
                        <a:rPr lang="en-US" sz="2000" kern="1200" dirty="0" smtClean="0">
                          <a:solidFill>
                            <a:schemeClr val="tx1"/>
                          </a:solidFill>
                          <a:latin typeface="+mn-lt"/>
                          <a:ea typeface="+mn-ea"/>
                          <a:cs typeface="+mn-cs"/>
                        </a:rPr>
                        <a:t>Implement in phased manner</a:t>
                      </a:r>
                    </a:p>
                    <a:p>
                      <a:pPr marL="112713" indent="-112713" algn="l" defTabSz="914400" rtl="0" eaLnBrk="1" latinLnBrk="0" hangingPunct="1">
                        <a:buFont typeface="Arial" pitchFamily="34" charset="0"/>
                        <a:buChar char="•"/>
                      </a:pPr>
                      <a:r>
                        <a:rPr lang="en-US" sz="2000" kern="1200" dirty="0" smtClean="0">
                          <a:solidFill>
                            <a:schemeClr val="tx1"/>
                          </a:solidFill>
                          <a:latin typeface="+mn-lt"/>
                          <a:ea typeface="+mn-ea"/>
                          <a:cs typeface="+mn-cs"/>
                        </a:rPr>
                        <a:t>Local re-cycling of water</a:t>
                      </a:r>
                    </a:p>
                    <a:p>
                      <a:pPr marL="112713" indent="-112713" algn="l" defTabSz="914400" rtl="0" eaLnBrk="1" latinLnBrk="0" hangingPunct="1">
                        <a:buFont typeface="Arial" pitchFamily="34" charset="0"/>
                        <a:buChar char="•"/>
                      </a:pPr>
                      <a:r>
                        <a:rPr lang="en-US" sz="2000" kern="1200" dirty="0" smtClean="0">
                          <a:solidFill>
                            <a:schemeClr val="tx1"/>
                          </a:solidFill>
                          <a:latin typeface="+mn-lt"/>
                          <a:ea typeface="+mn-ea"/>
                          <a:cs typeface="+mn-cs"/>
                        </a:rPr>
                        <a:t>Regulations—bulk</a:t>
                      </a:r>
                      <a:r>
                        <a:rPr lang="en-US" sz="2000" kern="1200" baseline="0" dirty="0" smtClean="0">
                          <a:solidFill>
                            <a:schemeClr val="tx1"/>
                          </a:solidFill>
                          <a:latin typeface="+mn-lt"/>
                          <a:ea typeface="+mn-ea"/>
                          <a:cs typeface="+mn-cs"/>
                        </a:rPr>
                        <a:t> generators invest</a:t>
                      </a:r>
                      <a:endParaRPr lang="en-US" sz="2000" kern="1200" dirty="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c>
                  <a:txBody>
                    <a:bodyPr/>
                    <a:lstStyle/>
                    <a:p>
                      <a:pPr marL="112713" indent="-112713" algn="ctr">
                        <a:buFont typeface="Arial" pitchFamily="34" charset="0"/>
                        <a:buNone/>
                      </a:pPr>
                      <a:r>
                        <a:rPr lang="en-US" sz="2000" dirty="0" smtClean="0">
                          <a:solidFill>
                            <a:schemeClr val="tx1"/>
                          </a:solidFill>
                        </a:rPr>
                        <a:t>Rs 4,000 – 6,000</a:t>
                      </a:r>
                    </a:p>
                    <a:p>
                      <a:pPr marL="112713" indent="-112713" algn="ctr">
                        <a:buFont typeface="Arial" pitchFamily="34" charset="0"/>
                        <a:buNone/>
                      </a:pPr>
                      <a:r>
                        <a:rPr lang="en-US" sz="2000" dirty="0" smtClean="0">
                          <a:solidFill>
                            <a:schemeClr val="tx1"/>
                          </a:solidFill>
                        </a:rPr>
                        <a:t>[Rs 100Cr]</a:t>
                      </a: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CCFFCC"/>
                    </a:solidFill>
                  </a:tcPr>
                </a:tc>
              </a:tr>
              <a:tr h="1121789">
                <a:tc>
                  <a:txBody>
                    <a:bodyPr/>
                    <a:lstStyle/>
                    <a:p>
                      <a:pPr algn="l"/>
                      <a:r>
                        <a:rPr lang="en-US" sz="2000" b="1" dirty="0" smtClean="0">
                          <a:latin typeface="+mn-lt"/>
                        </a:rPr>
                        <a:t>3. Faecal Sludge Management</a:t>
                      </a:r>
                      <a:endParaRPr lang="en-US" sz="2000" b="1"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1"/>
                          </a:solidFill>
                          <a:latin typeface="+mn-lt"/>
                          <a:ea typeface="+mn-ea"/>
                          <a:cs typeface="+mn-cs"/>
                        </a:rPr>
                        <a:t>Very simple, quick and low cost</a:t>
                      </a:r>
                    </a:p>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baseline="0" dirty="0" smtClean="0">
                          <a:solidFill>
                            <a:schemeClr val="tx1"/>
                          </a:solidFill>
                          <a:latin typeface="+mn-lt"/>
                          <a:ea typeface="+mn-ea"/>
                          <a:cs typeface="+mn-cs"/>
                        </a:rPr>
                        <a:t>Need good logistics operations</a:t>
                      </a:r>
                    </a:p>
                    <a:p>
                      <a:pPr marL="112713" marR="0" indent="-1127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baseline="0" dirty="0" smtClean="0">
                          <a:solidFill>
                            <a:schemeClr val="tx1"/>
                          </a:solidFill>
                          <a:latin typeface="+mn-lt"/>
                          <a:ea typeface="+mn-ea"/>
                          <a:cs typeface="+mn-cs"/>
                        </a:rPr>
                        <a:t>Technical skills not easily available</a:t>
                      </a:r>
                      <a:endParaRPr lang="en-US" sz="2000" kern="1200" dirty="0" smtClean="0">
                        <a:solidFill>
                          <a:schemeClr val="tx1"/>
                        </a:solidFill>
                        <a:latin typeface="+mn-lt"/>
                        <a:ea typeface="+mn-ea"/>
                        <a:cs typeface="+mn-cs"/>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112713" indent="-112713" algn="ctr">
                        <a:buFont typeface="Arial" pitchFamily="34" charset="0"/>
                        <a:buNone/>
                      </a:pPr>
                      <a:r>
                        <a:rPr lang="en-US" sz="2000" dirty="0" smtClean="0">
                          <a:solidFill>
                            <a:schemeClr val="tx1"/>
                          </a:solidFill>
                        </a:rPr>
                        <a:t>Rs 750</a:t>
                      </a:r>
                    </a:p>
                    <a:p>
                      <a:pPr marL="112713" indent="-112713" algn="ctr">
                        <a:buFont typeface="Arial" pitchFamily="34" charset="0"/>
                        <a:buNone/>
                      </a:pPr>
                      <a:r>
                        <a:rPr lang="en-US" sz="2000" dirty="0" smtClean="0">
                          <a:solidFill>
                            <a:schemeClr val="tx1"/>
                          </a:solidFill>
                        </a:rPr>
                        <a:t>[Rs 15Cr]</a:t>
                      </a:r>
                      <a:endParaRPr lang="en-US" sz="2000" dirty="0">
                        <a:solidFill>
                          <a:schemeClr val="tx1"/>
                        </a:solidFill>
                      </a:endParaRPr>
                    </a:p>
                  </a:txBody>
                  <a:tcPr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DD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CDD Presentation</Template>
  <TotalTime>6998</TotalTime>
  <Words>2682</Words>
  <Application>Microsoft Office PowerPoint</Application>
  <PresentationFormat>On-screen Show (4:3)</PresentationFormat>
  <Paragraphs>569</Paragraphs>
  <Slides>41</Slides>
  <Notes>5</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41</vt:i4>
      </vt:variant>
    </vt:vector>
  </HeadingPairs>
  <TitlesOfParts>
    <vt:vector size="42" baseType="lpstr">
      <vt:lpstr>CDD Presentation</vt:lpstr>
      <vt:lpstr>Slide 1</vt:lpstr>
      <vt:lpstr>Slide 2</vt:lpstr>
      <vt:lpstr>Sanitation Directly linked to Health</vt:lpstr>
      <vt:lpstr>The Purpose of Sanitation </vt:lpstr>
      <vt:lpstr>What Cities Want</vt:lpstr>
      <vt:lpstr>Wastewater Mgmt Infrastructure</vt:lpstr>
      <vt:lpstr>Comprehensive Urban Sanitation (1/2)</vt:lpstr>
      <vt:lpstr>Comprehensive Urban Sanitation (1/2)</vt:lpstr>
      <vt:lpstr>Wastewater Infrastructure</vt:lpstr>
      <vt:lpstr>Objective of FSM Planning</vt:lpstr>
      <vt:lpstr>Identifying Planning Priorities</vt:lpstr>
      <vt:lpstr>Identifying Planning Priorities</vt:lpstr>
      <vt:lpstr>FSM Planning Methodology</vt:lpstr>
      <vt:lpstr>FSM Planning Methodology</vt:lpstr>
      <vt:lpstr>Baseline Survey – Assets and Stakeholders</vt:lpstr>
      <vt:lpstr>Project Inception – Steering Committee Formation</vt:lpstr>
      <vt:lpstr>Simplified Approach</vt:lpstr>
      <vt:lpstr>Conceptualization – Guiding Principles</vt:lpstr>
      <vt:lpstr>Slide 19</vt:lpstr>
      <vt:lpstr>Assessment of Demand Supply Gap</vt:lpstr>
      <vt:lpstr>Slide 21</vt:lpstr>
      <vt:lpstr>Slide 22</vt:lpstr>
      <vt:lpstr>Toilets</vt:lpstr>
      <vt:lpstr>Containment</vt:lpstr>
      <vt:lpstr>Transport</vt:lpstr>
      <vt:lpstr>Treatment</vt:lpstr>
      <vt:lpstr>Reuse</vt:lpstr>
      <vt:lpstr>Financial Management</vt:lpstr>
      <vt:lpstr>Sources of Revenue</vt:lpstr>
      <vt:lpstr>Capex and Opex</vt:lpstr>
      <vt:lpstr>Need for Financial Models</vt:lpstr>
      <vt:lpstr>A quick comparison</vt:lpstr>
      <vt:lpstr>          Hybrid Annuity-based PPP Model</vt:lpstr>
      <vt:lpstr>HAM Model at a glance</vt:lpstr>
      <vt:lpstr>Financial Implications</vt:lpstr>
      <vt:lpstr>Structure of the PPP</vt:lpstr>
      <vt:lpstr>Action Plan for Cities</vt:lpstr>
      <vt:lpstr>The Situation Today</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anke</dc:creator>
  <cp:lastModifiedBy>ankita</cp:lastModifiedBy>
  <cp:revision>570</cp:revision>
  <dcterms:created xsi:type="dcterms:W3CDTF">2009-11-18T04:33:05Z</dcterms:created>
  <dcterms:modified xsi:type="dcterms:W3CDTF">2017-01-03T07:19:27Z</dcterms:modified>
</cp:coreProperties>
</file>